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86" r:id="rId3"/>
    <p:sldId id="280" r:id="rId4"/>
    <p:sldId id="281" r:id="rId5"/>
    <p:sldId id="282" r:id="rId6"/>
    <p:sldId id="258" r:id="rId7"/>
    <p:sldId id="283" r:id="rId8"/>
    <p:sldId id="259" r:id="rId9"/>
    <p:sldId id="284" r:id="rId10"/>
    <p:sldId id="285" r:id="rId11"/>
    <p:sldId id="287" r:id="rId12"/>
    <p:sldId id="288" r:id="rId13"/>
    <p:sldId id="290" r:id="rId14"/>
    <p:sldId id="289" r:id="rId15"/>
    <p:sldId id="278" r:id="rId16"/>
    <p:sldId id="273"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90" y="-1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image" Target="../media/image71.wmf"/><Relationship Id="rId1" Type="http://schemas.openxmlformats.org/officeDocument/2006/relationships/image" Target="../media/image70.wmf"/><Relationship Id="rId6" Type="http://schemas.openxmlformats.org/officeDocument/2006/relationships/image" Target="../media/image75.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5.wmf"/><Relationship Id="rId7" Type="http://schemas.openxmlformats.org/officeDocument/2006/relationships/image" Target="../media/image89.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8.wmf"/><Relationship Id="rId5" Type="http://schemas.openxmlformats.org/officeDocument/2006/relationships/image" Target="../media/image87.wmf"/><Relationship Id="rId10" Type="http://schemas.openxmlformats.org/officeDocument/2006/relationships/image" Target="../media/image92.wmf"/><Relationship Id="rId4" Type="http://schemas.openxmlformats.org/officeDocument/2006/relationships/image" Target="../media/image86.wmf"/><Relationship Id="rId9" Type="http://schemas.openxmlformats.org/officeDocument/2006/relationships/image" Target="../media/image91.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11" Type="http://schemas.openxmlformats.org/officeDocument/2006/relationships/image" Target="../media/image35.wmf"/><Relationship Id="rId5" Type="http://schemas.openxmlformats.org/officeDocument/2006/relationships/image" Target="../media/image29.wmf"/><Relationship Id="rId10" Type="http://schemas.openxmlformats.org/officeDocument/2006/relationships/image" Target="../media/image34.wmf"/><Relationship Id="rId4" Type="http://schemas.openxmlformats.org/officeDocument/2006/relationships/image" Target="../media/image28.wmf"/><Relationship Id="rId9"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image" Target="../media/image52.wmf"/><Relationship Id="rId3" Type="http://schemas.openxmlformats.org/officeDocument/2006/relationships/image" Target="../media/image42.wmf"/><Relationship Id="rId7" Type="http://schemas.openxmlformats.org/officeDocument/2006/relationships/image" Target="../media/image46.wmf"/><Relationship Id="rId12" Type="http://schemas.openxmlformats.org/officeDocument/2006/relationships/image" Target="../media/image51.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11" Type="http://schemas.openxmlformats.org/officeDocument/2006/relationships/image" Target="../media/image50.wmf"/><Relationship Id="rId5" Type="http://schemas.openxmlformats.org/officeDocument/2006/relationships/image" Target="../media/image44.wmf"/><Relationship Id="rId10" Type="http://schemas.openxmlformats.org/officeDocument/2006/relationships/image" Target="../media/image49.wmf"/><Relationship Id="rId4" Type="http://schemas.openxmlformats.org/officeDocument/2006/relationships/image" Target="../media/image43.wmf"/><Relationship Id="rId9" Type="http://schemas.openxmlformats.org/officeDocument/2006/relationships/image" Target="../media/image48.wmf"/><Relationship Id="rId14"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 Id="rId4" Type="http://schemas.openxmlformats.org/officeDocument/2006/relationships/image" Target="../media/image5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5" Type="http://schemas.openxmlformats.org/officeDocument/2006/relationships/image" Target="../media/image66.wmf"/><Relationship Id="rId4" Type="http://schemas.openxmlformats.org/officeDocument/2006/relationships/image" Target="../media/image6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CA3B1A-EA24-4C0A-8FCC-8626C11658FD}" type="datetimeFigureOut">
              <a:rPr lang="en-CA" smtClean="0"/>
              <a:t>2020-09-11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05C30D-2271-472A-ACC0-9C000EA39797}" type="slidenum">
              <a:rPr lang="en-CA" smtClean="0"/>
              <a:t>‹#›</a:t>
            </a:fld>
            <a:endParaRPr lang="en-CA"/>
          </a:p>
        </p:txBody>
      </p:sp>
    </p:spTree>
    <p:extLst>
      <p:ext uri="{BB962C8B-B14F-4D97-AF65-F5344CB8AC3E}">
        <p14:creationId xmlns:p14="http://schemas.microsoft.com/office/powerpoint/2010/main" val="43998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Introducing j</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Introducing j</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Bookman Old Style" panose="02050604050505020204" pitchFamily="18" charset="0"/>
              </a:defRPr>
            </a:lvl1pPr>
          </a:lstStyle>
          <a:p>
            <a:r>
              <a:rPr lang="en-CA" dirty="0" smtClean="0"/>
              <a:t>Introducing </a:t>
            </a:r>
            <a:r>
              <a:rPr lang="en-CA" i="1" dirty="0" smtClean="0"/>
              <a:t>j</a:t>
            </a:r>
            <a:endParaRPr lang="en-CA" i="1" dirty="0"/>
          </a:p>
        </p:txBody>
      </p:sp>
      <p:sp>
        <p:nvSpPr>
          <p:cNvPr id="6" name="Slide Number Placeholder 5"/>
          <p:cNvSpPr>
            <a:spLocks noGrp="1"/>
          </p:cNvSpPr>
          <p:nvPr>
            <p:ph type="sldNum" sz="quarter" idx="12"/>
          </p:nvPr>
        </p:nvSpPr>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Introducing j</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Introducing j</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Introducing j</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Introducing j</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Introducing j</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Introducing j</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Introducing j</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Introducing j</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Times New Roman" panose="020206030504050203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65.wmf"/><Relationship Id="rId18" Type="http://schemas.openxmlformats.org/officeDocument/2006/relationships/image" Target="../media/image8.png"/><Relationship Id="rId3" Type="http://schemas.microsoft.com/office/2007/relationships/media" Target="../media/media10.wav"/><Relationship Id="rId7" Type="http://schemas.openxmlformats.org/officeDocument/2006/relationships/image" Target="../media/image62.wmf"/><Relationship Id="rId12" Type="http://schemas.openxmlformats.org/officeDocument/2006/relationships/oleObject" Target="../embeddings/oleObject57.bin"/><Relationship Id="rId17" Type="http://schemas.openxmlformats.org/officeDocument/2006/relationships/image" Target="../media/image67.wmf"/><Relationship Id="rId2" Type="http://schemas.openxmlformats.org/officeDocument/2006/relationships/tags" Target="../tags/tag8.xml"/><Relationship Id="rId16" Type="http://schemas.openxmlformats.org/officeDocument/2006/relationships/oleObject" Target="../embeddings/oleObject59.bin"/><Relationship Id="rId1" Type="http://schemas.openxmlformats.org/officeDocument/2006/relationships/vmlDrawing" Target="../drawings/vmlDrawing8.vml"/><Relationship Id="rId6" Type="http://schemas.openxmlformats.org/officeDocument/2006/relationships/oleObject" Target="../embeddings/oleObject54.bin"/><Relationship Id="rId11" Type="http://schemas.openxmlformats.org/officeDocument/2006/relationships/image" Target="../media/image64.wmf"/><Relationship Id="rId5" Type="http://schemas.openxmlformats.org/officeDocument/2006/relationships/slideLayout" Target="../slideLayouts/slideLayout2.xml"/><Relationship Id="rId15" Type="http://schemas.openxmlformats.org/officeDocument/2006/relationships/image" Target="../media/image66.wmf"/><Relationship Id="rId10" Type="http://schemas.openxmlformats.org/officeDocument/2006/relationships/oleObject" Target="../embeddings/oleObject56.bin"/><Relationship Id="rId4" Type="http://schemas.openxmlformats.org/officeDocument/2006/relationships/audio" Target="../media/media10.wav"/><Relationship Id="rId9" Type="http://schemas.openxmlformats.org/officeDocument/2006/relationships/image" Target="../media/image63.wmf"/><Relationship Id="rId14" Type="http://schemas.openxmlformats.org/officeDocument/2006/relationships/oleObject" Target="../embeddings/oleObject58.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1.bin"/><Relationship Id="rId3" Type="http://schemas.microsoft.com/office/2007/relationships/media" Target="../media/media11.wav"/><Relationship Id="rId7" Type="http://schemas.openxmlformats.org/officeDocument/2006/relationships/image" Target="../media/image68.wmf"/><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oleObject6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1.wav"/><Relationship Id="rId9" Type="http://schemas.openxmlformats.org/officeDocument/2006/relationships/image" Target="../media/image69.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63.bin"/><Relationship Id="rId13" Type="http://schemas.openxmlformats.org/officeDocument/2006/relationships/image" Target="../media/image73.wmf"/><Relationship Id="rId18" Type="http://schemas.openxmlformats.org/officeDocument/2006/relationships/oleObject" Target="../embeddings/oleObject68.bin"/><Relationship Id="rId26" Type="http://schemas.openxmlformats.org/officeDocument/2006/relationships/image" Target="../media/image8.png"/><Relationship Id="rId3" Type="http://schemas.microsoft.com/office/2007/relationships/media" Target="../media/media12.wav"/><Relationship Id="rId21" Type="http://schemas.openxmlformats.org/officeDocument/2006/relationships/image" Target="../media/image77.wmf"/><Relationship Id="rId7" Type="http://schemas.openxmlformats.org/officeDocument/2006/relationships/image" Target="../media/image70.wmf"/><Relationship Id="rId12" Type="http://schemas.openxmlformats.org/officeDocument/2006/relationships/oleObject" Target="../embeddings/oleObject65.bin"/><Relationship Id="rId17" Type="http://schemas.openxmlformats.org/officeDocument/2006/relationships/image" Target="../media/image75.wmf"/><Relationship Id="rId25" Type="http://schemas.openxmlformats.org/officeDocument/2006/relationships/image" Target="../media/image79.wmf"/><Relationship Id="rId2" Type="http://schemas.openxmlformats.org/officeDocument/2006/relationships/tags" Target="../tags/tag10.xml"/><Relationship Id="rId16" Type="http://schemas.openxmlformats.org/officeDocument/2006/relationships/oleObject" Target="../embeddings/oleObject67.bin"/><Relationship Id="rId20" Type="http://schemas.openxmlformats.org/officeDocument/2006/relationships/oleObject" Target="../embeddings/oleObject69.bin"/><Relationship Id="rId1" Type="http://schemas.openxmlformats.org/officeDocument/2006/relationships/vmlDrawing" Target="../drawings/vmlDrawing10.vml"/><Relationship Id="rId6" Type="http://schemas.openxmlformats.org/officeDocument/2006/relationships/oleObject" Target="../embeddings/oleObject62.bin"/><Relationship Id="rId11" Type="http://schemas.openxmlformats.org/officeDocument/2006/relationships/image" Target="../media/image72.wmf"/><Relationship Id="rId24" Type="http://schemas.openxmlformats.org/officeDocument/2006/relationships/oleObject" Target="../embeddings/oleObject71.bin"/><Relationship Id="rId5" Type="http://schemas.openxmlformats.org/officeDocument/2006/relationships/slideLayout" Target="../slideLayouts/slideLayout2.xml"/><Relationship Id="rId15" Type="http://schemas.openxmlformats.org/officeDocument/2006/relationships/image" Target="../media/image74.wmf"/><Relationship Id="rId23" Type="http://schemas.openxmlformats.org/officeDocument/2006/relationships/image" Target="../media/image78.wmf"/><Relationship Id="rId10" Type="http://schemas.openxmlformats.org/officeDocument/2006/relationships/oleObject" Target="../embeddings/oleObject64.bin"/><Relationship Id="rId19" Type="http://schemas.openxmlformats.org/officeDocument/2006/relationships/image" Target="../media/image76.wmf"/><Relationship Id="rId4" Type="http://schemas.openxmlformats.org/officeDocument/2006/relationships/audio" Target="../media/media12.wav"/><Relationship Id="rId9" Type="http://schemas.openxmlformats.org/officeDocument/2006/relationships/image" Target="../media/image71.wmf"/><Relationship Id="rId14" Type="http://schemas.openxmlformats.org/officeDocument/2006/relationships/oleObject" Target="../embeddings/oleObject66.bin"/><Relationship Id="rId22" Type="http://schemas.openxmlformats.org/officeDocument/2006/relationships/oleObject" Target="../embeddings/oleObject70.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3.bin"/><Relationship Id="rId3" Type="http://schemas.microsoft.com/office/2007/relationships/media" Target="../media/media13.wav"/><Relationship Id="rId7" Type="http://schemas.openxmlformats.org/officeDocument/2006/relationships/image" Target="../media/image80.wmf"/><Relationship Id="rId12" Type="http://schemas.openxmlformats.org/officeDocument/2006/relationships/image" Target="../media/image8.pn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oleObject" Target="../embeddings/oleObject72.bin"/><Relationship Id="rId11" Type="http://schemas.openxmlformats.org/officeDocument/2006/relationships/image" Target="../media/image82.wmf"/><Relationship Id="rId5" Type="http://schemas.openxmlformats.org/officeDocument/2006/relationships/slideLayout" Target="../slideLayouts/slideLayout2.xml"/><Relationship Id="rId10" Type="http://schemas.openxmlformats.org/officeDocument/2006/relationships/oleObject" Target="../embeddings/oleObject74.bin"/><Relationship Id="rId4" Type="http://schemas.openxmlformats.org/officeDocument/2006/relationships/audio" Target="../media/media13.wav"/><Relationship Id="rId9" Type="http://schemas.openxmlformats.org/officeDocument/2006/relationships/image" Target="../media/image81.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76.bin"/><Relationship Id="rId13" Type="http://schemas.openxmlformats.org/officeDocument/2006/relationships/image" Target="../media/image86.wmf"/><Relationship Id="rId18" Type="http://schemas.openxmlformats.org/officeDocument/2006/relationships/oleObject" Target="../embeddings/oleObject81.bin"/><Relationship Id="rId26" Type="http://schemas.openxmlformats.org/officeDocument/2006/relationships/oleObject" Target="../embeddings/oleObject86.bin"/><Relationship Id="rId3" Type="http://schemas.microsoft.com/office/2007/relationships/media" Target="../media/media14.wav"/><Relationship Id="rId21" Type="http://schemas.openxmlformats.org/officeDocument/2006/relationships/image" Target="../media/image90.wmf"/><Relationship Id="rId7" Type="http://schemas.openxmlformats.org/officeDocument/2006/relationships/image" Target="../media/image83.wmf"/><Relationship Id="rId12" Type="http://schemas.openxmlformats.org/officeDocument/2006/relationships/oleObject" Target="../embeddings/oleObject78.bin"/><Relationship Id="rId17" Type="http://schemas.openxmlformats.org/officeDocument/2006/relationships/image" Target="../media/image88.wmf"/><Relationship Id="rId25" Type="http://schemas.openxmlformats.org/officeDocument/2006/relationships/image" Target="../media/image91.wmf"/><Relationship Id="rId2" Type="http://schemas.openxmlformats.org/officeDocument/2006/relationships/tags" Target="../tags/tag12.xml"/><Relationship Id="rId16" Type="http://schemas.openxmlformats.org/officeDocument/2006/relationships/oleObject" Target="../embeddings/oleObject80.bin"/><Relationship Id="rId20" Type="http://schemas.openxmlformats.org/officeDocument/2006/relationships/oleObject" Target="../embeddings/oleObject82.bin"/><Relationship Id="rId1" Type="http://schemas.openxmlformats.org/officeDocument/2006/relationships/vmlDrawing" Target="../drawings/vmlDrawing12.vml"/><Relationship Id="rId6" Type="http://schemas.openxmlformats.org/officeDocument/2006/relationships/oleObject" Target="../embeddings/oleObject75.bin"/><Relationship Id="rId11" Type="http://schemas.openxmlformats.org/officeDocument/2006/relationships/image" Target="../media/image85.wmf"/><Relationship Id="rId24" Type="http://schemas.openxmlformats.org/officeDocument/2006/relationships/oleObject" Target="../embeddings/oleObject85.bin"/><Relationship Id="rId5" Type="http://schemas.openxmlformats.org/officeDocument/2006/relationships/slideLayout" Target="../slideLayouts/slideLayout2.xml"/><Relationship Id="rId15" Type="http://schemas.openxmlformats.org/officeDocument/2006/relationships/image" Target="../media/image87.wmf"/><Relationship Id="rId23" Type="http://schemas.openxmlformats.org/officeDocument/2006/relationships/oleObject" Target="../embeddings/oleObject84.bin"/><Relationship Id="rId28" Type="http://schemas.openxmlformats.org/officeDocument/2006/relationships/image" Target="../media/image8.png"/><Relationship Id="rId10" Type="http://schemas.openxmlformats.org/officeDocument/2006/relationships/oleObject" Target="../embeddings/oleObject77.bin"/><Relationship Id="rId19" Type="http://schemas.openxmlformats.org/officeDocument/2006/relationships/image" Target="../media/image89.wmf"/><Relationship Id="rId4" Type="http://schemas.openxmlformats.org/officeDocument/2006/relationships/audio" Target="../media/media14.wav"/><Relationship Id="rId9" Type="http://schemas.openxmlformats.org/officeDocument/2006/relationships/image" Target="../media/image84.wmf"/><Relationship Id="rId14" Type="http://schemas.openxmlformats.org/officeDocument/2006/relationships/oleObject" Target="../embeddings/oleObject79.bin"/><Relationship Id="rId22" Type="http://schemas.openxmlformats.org/officeDocument/2006/relationships/oleObject" Target="../embeddings/oleObject83.bin"/><Relationship Id="rId27" Type="http://schemas.openxmlformats.org/officeDocument/2006/relationships/image" Target="../media/image92.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18" Type="http://schemas.openxmlformats.org/officeDocument/2006/relationships/oleObject" Target="../embeddings/oleObject7.bin"/><Relationship Id="rId3" Type="http://schemas.microsoft.com/office/2007/relationships/media" Target="../media/media3.wav"/><Relationship Id="rId7" Type="http://schemas.openxmlformats.org/officeDocument/2006/relationships/image" Target="../media/image9.wmf"/><Relationship Id="rId12" Type="http://schemas.openxmlformats.org/officeDocument/2006/relationships/oleObject" Target="../embeddings/oleObject4.bin"/><Relationship Id="rId17" Type="http://schemas.openxmlformats.org/officeDocument/2006/relationships/image" Target="../media/image14.wmf"/><Relationship Id="rId2" Type="http://schemas.openxmlformats.org/officeDocument/2006/relationships/tags" Target="../tags/tag1.xml"/><Relationship Id="rId16" Type="http://schemas.openxmlformats.org/officeDocument/2006/relationships/oleObject" Target="../embeddings/oleObject6.bin"/><Relationship Id="rId20"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5" Type="http://schemas.openxmlformats.org/officeDocument/2006/relationships/image" Target="../media/image13.wmf"/><Relationship Id="rId10" Type="http://schemas.openxmlformats.org/officeDocument/2006/relationships/oleObject" Target="../embeddings/oleObject3.bin"/><Relationship Id="rId19" Type="http://schemas.openxmlformats.org/officeDocument/2006/relationships/image" Target="../media/image15.wmf"/><Relationship Id="rId4" Type="http://schemas.openxmlformats.org/officeDocument/2006/relationships/audio" Target="../media/media3.wav"/><Relationship Id="rId9" Type="http://schemas.openxmlformats.org/officeDocument/2006/relationships/image" Target="../media/image10.wmf"/><Relationship Id="rId1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9.wmf"/><Relationship Id="rId18" Type="http://schemas.openxmlformats.org/officeDocument/2006/relationships/oleObject" Target="../embeddings/oleObject14.bin"/><Relationship Id="rId3" Type="http://schemas.microsoft.com/office/2007/relationships/media" Target="../media/media4.wav"/><Relationship Id="rId21" Type="http://schemas.openxmlformats.org/officeDocument/2006/relationships/image" Target="../media/image23.wmf"/><Relationship Id="rId7" Type="http://schemas.openxmlformats.org/officeDocument/2006/relationships/image" Target="../media/image16.wmf"/><Relationship Id="rId12" Type="http://schemas.openxmlformats.org/officeDocument/2006/relationships/oleObject" Target="../embeddings/oleObject11.bin"/><Relationship Id="rId17" Type="http://schemas.openxmlformats.org/officeDocument/2006/relationships/image" Target="../media/image21.wmf"/><Relationship Id="rId2" Type="http://schemas.openxmlformats.org/officeDocument/2006/relationships/tags" Target="../tags/tag2.xml"/><Relationship Id="rId16" Type="http://schemas.openxmlformats.org/officeDocument/2006/relationships/oleObject" Target="../embeddings/oleObject13.bin"/><Relationship Id="rId20" Type="http://schemas.openxmlformats.org/officeDocument/2006/relationships/oleObject" Target="../embeddings/oleObject15.bin"/><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0.wmf"/><Relationship Id="rId23" Type="http://schemas.openxmlformats.org/officeDocument/2006/relationships/image" Target="../media/image24.png"/><Relationship Id="rId10" Type="http://schemas.openxmlformats.org/officeDocument/2006/relationships/oleObject" Target="../embeddings/oleObject10.bin"/><Relationship Id="rId19" Type="http://schemas.openxmlformats.org/officeDocument/2006/relationships/image" Target="../media/image22.wmf"/><Relationship Id="rId4" Type="http://schemas.openxmlformats.org/officeDocument/2006/relationships/audio" Target="../media/media4.wav"/><Relationship Id="rId9" Type="http://schemas.openxmlformats.org/officeDocument/2006/relationships/image" Target="../media/image17.wmf"/><Relationship Id="rId14" Type="http://schemas.openxmlformats.org/officeDocument/2006/relationships/oleObject" Target="../embeddings/oleObject12.bin"/><Relationship Id="rId22" Type="http://schemas.openxmlformats.org/officeDocument/2006/relationships/oleObject" Target="../embeddings/oleObject16.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8.wmf"/><Relationship Id="rId18" Type="http://schemas.openxmlformats.org/officeDocument/2006/relationships/oleObject" Target="../embeddings/oleObject23.bin"/><Relationship Id="rId26" Type="http://schemas.openxmlformats.org/officeDocument/2006/relationships/oleObject" Target="../embeddings/oleObject27.bin"/><Relationship Id="rId3" Type="http://schemas.microsoft.com/office/2007/relationships/media" Target="../media/media5.wav"/><Relationship Id="rId21" Type="http://schemas.openxmlformats.org/officeDocument/2006/relationships/image" Target="../media/image32.wmf"/><Relationship Id="rId7" Type="http://schemas.openxmlformats.org/officeDocument/2006/relationships/image" Target="../media/image25.wmf"/><Relationship Id="rId12" Type="http://schemas.openxmlformats.org/officeDocument/2006/relationships/oleObject" Target="../embeddings/oleObject20.bin"/><Relationship Id="rId17" Type="http://schemas.openxmlformats.org/officeDocument/2006/relationships/image" Target="../media/image30.wmf"/><Relationship Id="rId25" Type="http://schemas.openxmlformats.org/officeDocument/2006/relationships/image" Target="../media/image34.wmf"/><Relationship Id="rId2" Type="http://schemas.openxmlformats.org/officeDocument/2006/relationships/tags" Target="../tags/tag3.xml"/><Relationship Id="rId16" Type="http://schemas.openxmlformats.org/officeDocument/2006/relationships/oleObject" Target="../embeddings/oleObject22.bin"/><Relationship Id="rId20" Type="http://schemas.openxmlformats.org/officeDocument/2006/relationships/oleObject" Target="../embeddings/oleObject24.bin"/><Relationship Id="rId1" Type="http://schemas.openxmlformats.org/officeDocument/2006/relationships/vmlDrawing" Target="../drawings/vmlDrawing3.vml"/><Relationship Id="rId6" Type="http://schemas.openxmlformats.org/officeDocument/2006/relationships/oleObject" Target="../embeddings/oleObject17.bin"/><Relationship Id="rId11" Type="http://schemas.openxmlformats.org/officeDocument/2006/relationships/image" Target="../media/image27.wmf"/><Relationship Id="rId24" Type="http://schemas.openxmlformats.org/officeDocument/2006/relationships/oleObject" Target="../embeddings/oleObject26.bin"/><Relationship Id="rId5" Type="http://schemas.openxmlformats.org/officeDocument/2006/relationships/slideLayout" Target="../slideLayouts/slideLayout2.xml"/><Relationship Id="rId15" Type="http://schemas.openxmlformats.org/officeDocument/2006/relationships/image" Target="../media/image29.wmf"/><Relationship Id="rId23" Type="http://schemas.openxmlformats.org/officeDocument/2006/relationships/image" Target="../media/image33.wmf"/><Relationship Id="rId28" Type="http://schemas.openxmlformats.org/officeDocument/2006/relationships/image" Target="../media/image8.png"/><Relationship Id="rId10" Type="http://schemas.openxmlformats.org/officeDocument/2006/relationships/oleObject" Target="../embeddings/oleObject19.bin"/><Relationship Id="rId19" Type="http://schemas.openxmlformats.org/officeDocument/2006/relationships/image" Target="../media/image31.wmf"/><Relationship Id="rId4" Type="http://schemas.openxmlformats.org/officeDocument/2006/relationships/audio" Target="../media/media5.wav"/><Relationship Id="rId9" Type="http://schemas.openxmlformats.org/officeDocument/2006/relationships/image" Target="../media/image26.wmf"/><Relationship Id="rId14" Type="http://schemas.openxmlformats.org/officeDocument/2006/relationships/oleObject" Target="../embeddings/oleObject21.bin"/><Relationship Id="rId22" Type="http://schemas.openxmlformats.org/officeDocument/2006/relationships/oleObject" Target="../embeddings/oleObject25.bin"/><Relationship Id="rId27" Type="http://schemas.openxmlformats.org/officeDocument/2006/relationships/image" Target="../media/image35.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39.wmf"/><Relationship Id="rId3" Type="http://schemas.microsoft.com/office/2007/relationships/media" Target="../media/media6.wav"/><Relationship Id="rId7" Type="http://schemas.openxmlformats.org/officeDocument/2006/relationships/image" Target="../media/image36.wmf"/><Relationship Id="rId12" Type="http://schemas.openxmlformats.org/officeDocument/2006/relationships/oleObject" Target="../embeddings/oleObject31.bin"/><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28.bin"/><Relationship Id="rId11" Type="http://schemas.openxmlformats.org/officeDocument/2006/relationships/image" Target="../media/image38.wmf"/><Relationship Id="rId5" Type="http://schemas.openxmlformats.org/officeDocument/2006/relationships/slideLayout" Target="../slideLayouts/slideLayout2.xml"/><Relationship Id="rId10" Type="http://schemas.openxmlformats.org/officeDocument/2006/relationships/oleObject" Target="../embeddings/oleObject30.bin"/><Relationship Id="rId4" Type="http://schemas.openxmlformats.org/officeDocument/2006/relationships/audio" Target="../media/media6.wav"/><Relationship Id="rId9" Type="http://schemas.openxmlformats.org/officeDocument/2006/relationships/image" Target="../media/image37.wmf"/><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3.bin"/><Relationship Id="rId13" Type="http://schemas.openxmlformats.org/officeDocument/2006/relationships/image" Target="../media/image43.wmf"/><Relationship Id="rId18" Type="http://schemas.openxmlformats.org/officeDocument/2006/relationships/oleObject" Target="../embeddings/oleObject38.bin"/><Relationship Id="rId26" Type="http://schemas.openxmlformats.org/officeDocument/2006/relationships/oleObject" Target="../embeddings/oleObject42.bin"/><Relationship Id="rId3" Type="http://schemas.microsoft.com/office/2007/relationships/media" Target="../media/media7.wav"/><Relationship Id="rId21" Type="http://schemas.openxmlformats.org/officeDocument/2006/relationships/image" Target="../media/image47.wmf"/><Relationship Id="rId34" Type="http://schemas.openxmlformats.org/officeDocument/2006/relationships/image" Target="../media/image24.png"/><Relationship Id="rId7" Type="http://schemas.openxmlformats.org/officeDocument/2006/relationships/image" Target="../media/image40.wmf"/><Relationship Id="rId12" Type="http://schemas.openxmlformats.org/officeDocument/2006/relationships/oleObject" Target="../embeddings/oleObject35.bin"/><Relationship Id="rId17" Type="http://schemas.openxmlformats.org/officeDocument/2006/relationships/image" Target="../media/image45.wmf"/><Relationship Id="rId25" Type="http://schemas.openxmlformats.org/officeDocument/2006/relationships/image" Target="../media/image49.wmf"/><Relationship Id="rId33" Type="http://schemas.openxmlformats.org/officeDocument/2006/relationships/image" Target="../media/image53.wmf"/><Relationship Id="rId2" Type="http://schemas.openxmlformats.org/officeDocument/2006/relationships/tags" Target="../tags/tag5.xml"/><Relationship Id="rId16" Type="http://schemas.openxmlformats.org/officeDocument/2006/relationships/oleObject" Target="../embeddings/oleObject37.bin"/><Relationship Id="rId20" Type="http://schemas.openxmlformats.org/officeDocument/2006/relationships/oleObject" Target="../embeddings/oleObject39.bin"/><Relationship Id="rId29" Type="http://schemas.openxmlformats.org/officeDocument/2006/relationships/image" Target="../media/image51.wmf"/><Relationship Id="rId1" Type="http://schemas.openxmlformats.org/officeDocument/2006/relationships/vmlDrawing" Target="../drawings/vmlDrawing5.vml"/><Relationship Id="rId6" Type="http://schemas.openxmlformats.org/officeDocument/2006/relationships/oleObject" Target="../embeddings/oleObject32.bin"/><Relationship Id="rId11" Type="http://schemas.openxmlformats.org/officeDocument/2006/relationships/image" Target="../media/image42.wmf"/><Relationship Id="rId24" Type="http://schemas.openxmlformats.org/officeDocument/2006/relationships/oleObject" Target="../embeddings/oleObject41.bin"/><Relationship Id="rId32" Type="http://schemas.openxmlformats.org/officeDocument/2006/relationships/oleObject" Target="../embeddings/oleObject45.bin"/><Relationship Id="rId5" Type="http://schemas.openxmlformats.org/officeDocument/2006/relationships/slideLayout" Target="../slideLayouts/slideLayout2.xml"/><Relationship Id="rId15" Type="http://schemas.openxmlformats.org/officeDocument/2006/relationships/image" Target="../media/image44.wmf"/><Relationship Id="rId23" Type="http://schemas.openxmlformats.org/officeDocument/2006/relationships/image" Target="../media/image48.wmf"/><Relationship Id="rId28" Type="http://schemas.openxmlformats.org/officeDocument/2006/relationships/oleObject" Target="../embeddings/oleObject43.bin"/><Relationship Id="rId10" Type="http://schemas.openxmlformats.org/officeDocument/2006/relationships/oleObject" Target="../embeddings/oleObject34.bin"/><Relationship Id="rId19" Type="http://schemas.openxmlformats.org/officeDocument/2006/relationships/image" Target="../media/image46.wmf"/><Relationship Id="rId31" Type="http://schemas.openxmlformats.org/officeDocument/2006/relationships/image" Target="../media/image52.wmf"/><Relationship Id="rId4" Type="http://schemas.openxmlformats.org/officeDocument/2006/relationships/audio" Target="../media/media7.wav"/><Relationship Id="rId9" Type="http://schemas.openxmlformats.org/officeDocument/2006/relationships/image" Target="../media/image41.wmf"/><Relationship Id="rId14" Type="http://schemas.openxmlformats.org/officeDocument/2006/relationships/oleObject" Target="../embeddings/oleObject36.bin"/><Relationship Id="rId22" Type="http://schemas.openxmlformats.org/officeDocument/2006/relationships/oleObject" Target="../embeddings/oleObject40.bin"/><Relationship Id="rId27" Type="http://schemas.openxmlformats.org/officeDocument/2006/relationships/image" Target="../media/image50.wmf"/><Relationship Id="rId30" Type="http://schemas.openxmlformats.org/officeDocument/2006/relationships/oleObject" Target="../embeddings/oleObject44.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57.wmf"/><Relationship Id="rId3" Type="http://schemas.microsoft.com/office/2007/relationships/media" Target="../media/media8.wav"/><Relationship Id="rId7" Type="http://schemas.openxmlformats.org/officeDocument/2006/relationships/image" Target="../media/image54.wmf"/><Relationship Id="rId12" Type="http://schemas.openxmlformats.org/officeDocument/2006/relationships/oleObject" Target="../embeddings/oleObject49.bin"/><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oleObject" Target="../embeddings/oleObject46.bin"/><Relationship Id="rId11" Type="http://schemas.openxmlformats.org/officeDocument/2006/relationships/image" Target="../media/image56.wmf"/><Relationship Id="rId5" Type="http://schemas.openxmlformats.org/officeDocument/2006/relationships/slideLayout" Target="../slideLayouts/slideLayout2.xml"/><Relationship Id="rId10" Type="http://schemas.openxmlformats.org/officeDocument/2006/relationships/oleObject" Target="../embeddings/oleObject48.bin"/><Relationship Id="rId4" Type="http://schemas.openxmlformats.org/officeDocument/2006/relationships/audio" Target="../media/media8.wav"/><Relationship Id="rId9" Type="http://schemas.openxmlformats.org/officeDocument/2006/relationships/image" Target="../media/image55.wmf"/><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61.wmf"/><Relationship Id="rId3" Type="http://schemas.microsoft.com/office/2007/relationships/media" Target="../media/media9.wav"/><Relationship Id="rId7" Type="http://schemas.openxmlformats.org/officeDocument/2006/relationships/image" Target="../media/image58.wmf"/><Relationship Id="rId12" Type="http://schemas.openxmlformats.org/officeDocument/2006/relationships/oleObject" Target="../embeddings/oleObject53.bin"/><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50.bin"/><Relationship Id="rId11" Type="http://schemas.openxmlformats.org/officeDocument/2006/relationships/image" Target="../media/image60.wmf"/><Relationship Id="rId5" Type="http://schemas.openxmlformats.org/officeDocument/2006/relationships/slideLayout" Target="../slideLayouts/slideLayout2.xml"/><Relationship Id="rId10" Type="http://schemas.openxmlformats.org/officeDocument/2006/relationships/oleObject" Target="../embeddings/oleObject52.bin"/><Relationship Id="rId4" Type="http://schemas.openxmlformats.org/officeDocument/2006/relationships/audio" Target="../media/media9.wav"/><Relationship Id="rId9" Type="http://schemas.openxmlformats.org/officeDocument/2006/relationships/image" Target="../media/image59.wmf"/><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1.6.2 Introducing </a:t>
            </a:r>
            <a:r>
              <a:rPr lang="en-US" i="1" dirty="0" smtClean="0">
                <a:latin typeface="Times New Roman" panose="02020603050405020304" pitchFamily="18" charset="0"/>
              </a:rPr>
              <a:t>j</a:t>
            </a:r>
            <a:endParaRPr lang="en-CA" dirty="0">
              <a:latin typeface="Times New Roman" panose="02020603050405020304" pitchFamily="18" charset="0"/>
            </a:endParaRPr>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913"/>
    </mc:Choice>
    <mc:Fallback>
      <p:transition spd="slow" advTm="9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a:t>
            </a:r>
            <a:r>
              <a:rPr lang="en-US" i="1" dirty="0" smtClean="0"/>
              <a:t>j</a:t>
            </a:r>
            <a:endParaRPr lang="en-CA" dirty="0"/>
          </a:p>
        </p:txBody>
      </p:sp>
      <p:sp>
        <p:nvSpPr>
          <p:cNvPr id="3" name="Content Placeholder 2"/>
          <p:cNvSpPr>
            <a:spLocks noGrp="1"/>
          </p:cNvSpPr>
          <p:nvPr>
            <p:ph idx="1"/>
          </p:nvPr>
        </p:nvSpPr>
        <p:spPr/>
        <p:txBody>
          <a:bodyPr/>
          <a:lstStyle/>
          <a:p>
            <a:r>
              <a:rPr lang="en-US" dirty="0" smtClean="0"/>
              <a:t>Issue: It is annoying to always write down </a:t>
            </a:r>
          </a:p>
          <a:p>
            <a:pPr lvl="1"/>
            <a:r>
              <a:rPr lang="en-US" dirty="0" smtClean="0"/>
              <a:t>Thus, mathematicians introduce</a:t>
            </a: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r>
              <a:rPr lang="en-US" dirty="0" smtClean="0"/>
              <a:t>Problem: Engineers use </a:t>
            </a:r>
            <a:r>
              <a:rPr lang="en-US" i="1" dirty="0" err="1" smtClean="0"/>
              <a:t>i</a:t>
            </a:r>
            <a:r>
              <a:rPr lang="en-US" dirty="0" smtClean="0"/>
              <a:t> for current…</a:t>
            </a:r>
          </a:p>
          <a:p>
            <a:pPr lvl="1"/>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r>
              <a:rPr lang="en-US" dirty="0" smtClean="0"/>
              <a:t>Thus, we write                    instead of                          or</a:t>
            </a:r>
          </a:p>
          <a:p>
            <a:endParaRPr lang="en-US" dirty="0"/>
          </a:p>
          <a:p>
            <a:pPr lvl="1"/>
            <a:r>
              <a:rPr lang="en-US" dirty="0" smtClean="0"/>
              <a:t>If a mathematician ever complains about </a:t>
            </a:r>
            <a:r>
              <a:rPr lang="en-US" i="1" dirty="0" smtClean="0">
                <a:latin typeface="Times New Roman" panose="02020603050405020304" pitchFamily="18" charset="0"/>
              </a:rPr>
              <a:t>j</a:t>
            </a:r>
            <a:r>
              <a:rPr lang="en-US" dirty="0" smtClean="0"/>
              <a:t>, just say:</a:t>
            </a:r>
          </a:p>
          <a:p>
            <a:pPr marL="914400" lvl="2" indent="0">
              <a:buNone/>
            </a:pPr>
            <a:r>
              <a:rPr lang="en-US" dirty="0" smtClean="0"/>
              <a:t>“The field </a:t>
            </a:r>
            <a:r>
              <a:rPr lang="en-US" i="1" dirty="0" smtClean="0">
                <a:latin typeface="Times New Roman" panose="02020603050405020304" pitchFamily="18" charset="0"/>
              </a:rPr>
              <a:t>a </a:t>
            </a:r>
            <a:r>
              <a:rPr lang="en-US" dirty="0" smtClean="0">
                <a:latin typeface="Times New Roman" panose="02020603050405020304" pitchFamily="18" charset="0"/>
              </a:rPr>
              <a:t>+ </a:t>
            </a:r>
            <a:r>
              <a:rPr lang="en-US" i="1" dirty="0" err="1" smtClean="0">
                <a:latin typeface="Times New Roman" panose="02020603050405020304" pitchFamily="18" charset="0"/>
              </a:rPr>
              <a:t>ib</a:t>
            </a:r>
            <a:r>
              <a:rPr lang="en-US" dirty="0" smtClean="0"/>
              <a:t> is a subfield of the quaternions,</a:t>
            </a:r>
            <a:br>
              <a:rPr lang="en-US" dirty="0" smtClean="0"/>
            </a:br>
            <a:r>
              <a:rPr lang="en-US" dirty="0" smtClean="0"/>
              <a:t>   and the field </a:t>
            </a:r>
            <a:r>
              <a:rPr lang="en-US" i="1" dirty="0" smtClean="0">
                <a:latin typeface="Times New Roman" panose="02020603050405020304" pitchFamily="18" charset="0"/>
              </a:rPr>
              <a:t>a </a:t>
            </a:r>
            <a:r>
              <a:rPr lang="en-US" dirty="0" smtClean="0">
                <a:latin typeface="Times New Roman" panose="02020603050405020304" pitchFamily="18" charset="0"/>
              </a:rPr>
              <a:t>+ </a:t>
            </a:r>
            <a:r>
              <a:rPr lang="en-US" i="1" dirty="0" err="1" smtClean="0">
                <a:latin typeface="Times New Roman" panose="02020603050405020304" pitchFamily="18" charset="0"/>
              </a:rPr>
              <a:t>jb</a:t>
            </a:r>
            <a:r>
              <a:rPr lang="en-US" i="1" dirty="0" smtClean="0"/>
              <a:t> </a:t>
            </a:r>
            <a:r>
              <a:rPr lang="en-US" dirty="0" smtClean="0"/>
              <a:t>is another subfield that is isometric to yours.”</a:t>
            </a:r>
            <a:endParaRPr lang="en-US" dirty="0"/>
          </a:p>
        </p:txBody>
      </p:sp>
      <p:sp>
        <p:nvSpPr>
          <p:cNvPr id="4" name="Footer Placeholder 3"/>
          <p:cNvSpPr>
            <a:spLocks noGrp="1"/>
          </p:cNvSpPr>
          <p:nvPr>
            <p:ph type="ftr" sz="quarter" idx="11"/>
          </p:nvPr>
        </p:nvSpPr>
        <p:spPr/>
        <p:txBody>
          <a:bodyPr/>
          <a:lstStyle/>
          <a:p>
            <a:r>
              <a:rPr lang="en-CA" smtClean="0"/>
              <a:t>Introducing j</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125125750"/>
              </p:ext>
            </p:extLst>
          </p:nvPr>
        </p:nvGraphicFramePr>
        <p:xfrm>
          <a:off x="4114800" y="2438400"/>
          <a:ext cx="812800" cy="431800"/>
        </p:xfrm>
        <a:graphic>
          <a:graphicData uri="http://schemas.openxmlformats.org/presentationml/2006/ole">
            <mc:AlternateContent xmlns:mc="http://schemas.openxmlformats.org/markup-compatibility/2006">
              <mc:Choice xmlns:v="urn:schemas-microsoft-com:vml" Requires="v">
                <p:oleObj spid="_x0000_s19501" name="Equation" r:id="rId6" imgW="812520" imgH="431640" progId="Equation.DSMT4">
                  <p:embed/>
                </p:oleObj>
              </mc:Choice>
              <mc:Fallback>
                <p:oleObj name="Equation" r:id="rId6" imgW="812520" imgH="431640" progId="Equation.DSMT4">
                  <p:embed/>
                  <p:pic>
                    <p:nvPicPr>
                      <p:cNvPr id="0" name=""/>
                      <p:cNvPicPr>
                        <a:picLocks noChangeAspect="1" noChangeArrowheads="1"/>
                      </p:cNvPicPr>
                      <p:nvPr/>
                    </p:nvPicPr>
                    <p:blipFill>
                      <a:blip r:embed="rId7"/>
                      <a:srcRect/>
                      <a:stretch>
                        <a:fillRect/>
                      </a:stretch>
                    </p:blipFill>
                    <p:spPr bwMode="auto">
                      <a:xfrm>
                        <a:off x="4114800" y="2438400"/>
                        <a:ext cx="812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92347166"/>
              </p:ext>
            </p:extLst>
          </p:nvPr>
        </p:nvGraphicFramePr>
        <p:xfrm>
          <a:off x="5943600" y="1676400"/>
          <a:ext cx="482600" cy="330200"/>
        </p:xfrm>
        <a:graphic>
          <a:graphicData uri="http://schemas.openxmlformats.org/presentationml/2006/ole">
            <mc:AlternateContent xmlns:mc="http://schemas.openxmlformats.org/markup-compatibility/2006">
              <mc:Choice xmlns:v="urn:schemas-microsoft-com:vml" Requires="v">
                <p:oleObj spid="_x0000_s19502" name="Equation" r:id="rId8" imgW="482400" imgH="330120" progId="Equation.DSMT4">
                  <p:embed/>
                </p:oleObj>
              </mc:Choice>
              <mc:Fallback>
                <p:oleObj name="Equation" r:id="rId8" imgW="482400" imgH="330120" progId="Equation.DSMT4">
                  <p:embed/>
                  <p:pic>
                    <p:nvPicPr>
                      <p:cNvPr id="0" name=""/>
                      <p:cNvPicPr>
                        <a:picLocks noChangeAspect="1" noChangeArrowheads="1"/>
                      </p:cNvPicPr>
                      <p:nvPr/>
                    </p:nvPicPr>
                    <p:blipFill>
                      <a:blip r:embed="rId9"/>
                      <a:srcRect/>
                      <a:stretch>
                        <a:fillRect/>
                      </a:stretch>
                    </p:blipFill>
                    <p:spPr bwMode="auto">
                      <a:xfrm>
                        <a:off x="5943600" y="1676400"/>
                        <a:ext cx="4826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68303391"/>
              </p:ext>
            </p:extLst>
          </p:nvPr>
        </p:nvGraphicFramePr>
        <p:xfrm>
          <a:off x="4114800" y="3581400"/>
          <a:ext cx="876300" cy="469900"/>
        </p:xfrm>
        <a:graphic>
          <a:graphicData uri="http://schemas.openxmlformats.org/presentationml/2006/ole">
            <mc:AlternateContent xmlns:mc="http://schemas.openxmlformats.org/markup-compatibility/2006">
              <mc:Choice xmlns:v="urn:schemas-microsoft-com:vml" Requires="v">
                <p:oleObj spid="_x0000_s19503" name="Equation" r:id="rId10" imgW="876240" imgH="469800" progId="Equation.DSMT4">
                  <p:embed/>
                </p:oleObj>
              </mc:Choice>
              <mc:Fallback>
                <p:oleObj name="Equation" r:id="rId10" imgW="876240" imgH="469800" progId="Equation.DSMT4">
                  <p:embed/>
                  <p:pic>
                    <p:nvPicPr>
                      <p:cNvPr id="0" name=""/>
                      <p:cNvPicPr>
                        <a:picLocks noChangeAspect="1" noChangeArrowheads="1"/>
                      </p:cNvPicPr>
                      <p:nvPr/>
                    </p:nvPicPr>
                    <p:blipFill>
                      <a:blip r:embed="rId11"/>
                      <a:srcRect/>
                      <a:stretch>
                        <a:fillRect/>
                      </a:stretch>
                    </p:blipFill>
                    <p:spPr bwMode="auto">
                      <a:xfrm>
                        <a:off x="4114800" y="3581400"/>
                        <a:ext cx="8763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471761281"/>
              </p:ext>
            </p:extLst>
          </p:nvPr>
        </p:nvGraphicFramePr>
        <p:xfrm>
          <a:off x="2656609" y="4411518"/>
          <a:ext cx="1155700" cy="292100"/>
        </p:xfrm>
        <a:graphic>
          <a:graphicData uri="http://schemas.openxmlformats.org/presentationml/2006/ole">
            <mc:AlternateContent xmlns:mc="http://schemas.openxmlformats.org/markup-compatibility/2006">
              <mc:Choice xmlns:v="urn:schemas-microsoft-com:vml" Requires="v">
                <p:oleObj spid="_x0000_s19504" name="Equation" r:id="rId12" imgW="1155600" imgH="291960" progId="Equation.DSMT4">
                  <p:embed/>
                </p:oleObj>
              </mc:Choice>
              <mc:Fallback>
                <p:oleObj name="Equation" r:id="rId12" imgW="1155600" imgH="291960" progId="Equation.DSMT4">
                  <p:embed/>
                  <p:pic>
                    <p:nvPicPr>
                      <p:cNvPr id="0" name="Object 15"/>
                      <p:cNvPicPr>
                        <a:picLocks noChangeAspect="1" noChangeArrowheads="1"/>
                      </p:cNvPicPr>
                      <p:nvPr/>
                    </p:nvPicPr>
                    <p:blipFill>
                      <a:blip r:embed="rId13"/>
                      <a:srcRect/>
                      <a:stretch>
                        <a:fillRect/>
                      </a:stretch>
                    </p:blipFill>
                    <p:spPr bwMode="auto">
                      <a:xfrm>
                        <a:off x="2656609" y="4411518"/>
                        <a:ext cx="1155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095543341"/>
              </p:ext>
            </p:extLst>
          </p:nvPr>
        </p:nvGraphicFramePr>
        <p:xfrm>
          <a:off x="5116288" y="4343400"/>
          <a:ext cx="1460500" cy="330200"/>
        </p:xfrm>
        <a:graphic>
          <a:graphicData uri="http://schemas.openxmlformats.org/presentationml/2006/ole">
            <mc:AlternateContent xmlns:mc="http://schemas.openxmlformats.org/markup-compatibility/2006">
              <mc:Choice xmlns:v="urn:schemas-microsoft-com:vml" Requires="v">
                <p:oleObj spid="_x0000_s19505" name="Equation" r:id="rId14" imgW="1460160" imgH="330120" progId="Equation.DSMT4">
                  <p:embed/>
                </p:oleObj>
              </mc:Choice>
              <mc:Fallback>
                <p:oleObj name="Equation" r:id="rId14" imgW="1460160" imgH="330120" progId="Equation.DSMT4">
                  <p:embed/>
                  <p:pic>
                    <p:nvPicPr>
                      <p:cNvPr id="0" name=""/>
                      <p:cNvPicPr>
                        <a:picLocks noChangeAspect="1" noChangeArrowheads="1"/>
                      </p:cNvPicPr>
                      <p:nvPr/>
                    </p:nvPicPr>
                    <p:blipFill>
                      <a:blip r:embed="rId15"/>
                      <a:srcRect/>
                      <a:stretch>
                        <a:fillRect/>
                      </a:stretch>
                    </p:blipFill>
                    <p:spPr bwMode="auto">
                      <a:xfrm>
                        <a:off x="5116288" y="4343400"/>
                        <a:ext cx="1460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080593202"/>
              </p:ext>
            </p:extLst>
          </p:nvPr>
        </p:nvGraphicFramePr>
        <p:xfrm>
          <a:off x="7112000" y="4343400"/>
          <a:ext cx="1346200" cy="330200"/>
        </p:xfrm>
        <a:graphic>
          <a:graphicData uri="http://schemas.openxmlformats.org/presentationml/2006/ole">
            <mc:AlternateContent xmlns:mc="http://schemas.openxmlformats.org/markup-compatibility/2006">
              <mc:Choice xmlns:v="urn:schemas-microsoft-com:vml" Requires="v">
                <p:oleObj spid="_x0000_s19506" name="Equation" r:id="rId16" imgW="1346040" imgH="330120" progId="Equation.DSMT4">
                  <p:embed/>
                </p:oleObj>
              </mc:Choice>
              <mc:Fallback>
                <p:oleObj name="Equation" r:id="rId16" imgW="1346040" imgH="330120" progId="Equation.DSMT4">
                  <p:embed/>
                  <p:pic>
                    <p:nvPicPr>
                      <p:cNvPr id="0" name=""/>
                      <p:cNvPicPr>
                        <a:picLocks noChangeAspect="1" noChangeArrowheads="1"/>
                      </p:cNvPicPr>
                      <p:nvPr/>
                    </p:nvPicPr>
                    <p:blipFill>
                      <a:blip r:embed="rId17"/>
                      <a:srcRect/>
                      <a:stretch>
                        <a:fillRect/>
                      </a:stretch>
                    </p:blipFill>
                    <p:spPr bwMode="auto">
                      <a:xfrm>
                        <a:off x="7112000" y="4343400"/>
                        <a:ext cx="13462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 name="Audio 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10542287"/>
      </p:ext>
    </p:extLst>
  </p:cSld>
  <p:clrMapOvr>
    <a:masterClrMapping/>
  </p:clrMapOvr>
  <mc:AlternateContent xmlns:mc="http://schemas.openxmlformats.org/markup-compatibility/2006">
    <mc:Choice xmlns:p14="http://schemas.microsoft.com/office/powerpoint/2010/main" Requires="p14">
      <p:transition spd="slow" p14:dur="2000" advTm="92325"/>
    </mc:Choice>
    <mc:Fallback>
      <p:transition spd="slow" advTm="92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a:t>
            </a:r>
            <a:r>
              <a:rPr lang="en-US" i="1" dirty="0"/>
              <a:t>j</a:t>
            </a:r>
            <a:endParaRPr lang="en-CA" dirty="0"/>
          </a:p>
        </p:txBody>
      </p:sp>
      <p:sp>
        <p:nvSpPr>
          <p:cNvPr id="3" name="Content Placeholder 2"/>
          <p:cNvSpPr>
            <a:spLocks noGrp="1"/>
          </p:cNvSpPr>
          <p:nvPr>
            <p:ph idx="1"/>
          </p:nvPr>
        </p:nvSpPr>
        <p:spPr/>
        <p:txBody>
          <a:bodyPr/>
          <a:lstStyle/>
          <a:p>
            <a:r>
              <a:rPr lang="en-US" dirty="0" smtClean="0"/>
              <a:t>Thus, the roots of the polynomial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+ 1</a:t>
            </a:r>
            <a:r>
              <a:rPr lang="en-US" dirty="0" smtClean="0"/>
              <a:t> appear to be</a:t>
            </a:r>
            <a:endParaRPr lang="en-US" dirty="0" smtClean="0">
              <a:latin typeface="Times New Roman" panose="02020603050405020304" pitchFamily="18" charset="0"/>
            </a:endParaRPr>
          </a:p>
          <a:p>
            <a:pPr marL="914400" lvl="2" indent="0" algn="ctr">
              <a:buNone/>
            </a:pPr>
            <a:endParaRPr lang="en-US" dirty="0"/>
          </a:p>
          <a:p>
            <a:pPr marL="914400" lvl="2" indent="0" algn="ctr">
              <a:buNone/>
            </a:pPr>
            <a:endParaRPr lang="en-US" dirty="0" smtClean="0"/>
          </a:p>
          <a:p>
            <a:r>
              <a:rPr lang="en-US" dirty="0" smtClean="0"/>
              <a:t>Similarly, </a:t>
            </a:r>
            <a:r>
              <a:rPr lang="en-US" dirty="0"/>
              <a:t>the roots of the polynomial </a:t>
            </a:r>
            <a:r>
              <a:rPr lang="en-US" i="1" dirty="0">
                <a:latin typeface="Times New Roman" panose="02020603050405020304" pitchFamily="18" charset="0"/>
              </a:rPr>
              <a:t>z</a:t>
            </a:r>
            <a:r>
              <a:rPr lang="en-US" baseline="30000" dirty="0">
                <a:latin typeface="Times New Roman" panose="02020603050405020304" pitchFamily="18" charset="0"/>
              </a:rPr>
              <a:t>2</a:t>
            </a:r>
            <a:r>
              <a:rPr lang="en-US" dirty="0">
                <a:latin typeface="Times New Roman" panose="02020603050405020304" pitchFamily="18" charset="0"/>
              </a:rPr>
              <a:t> </a:t>
            </a:r>
            <a:r>
              <a:rPr lang="en-US" dirty="0" smtClean="0">
                <a:latin typeface="Times New Roman" panose="02020603050405020304" pitchFamily="18" charset="0"/>
              </a:rPr>
              <a:t>+ 2</a:t>
            </a:r>
            <a:r>
              <a:rPr lang="en-US" i="1" dirty="0" smtClean="0">
                <a:latin typeface="Times New Roman" panose="02020603050405020304" pitchFamily="18" charset="0"/>
              </a:rPr>
              <a:t>z</a:t>
            </a:r>
            <a:r>
              <a:rPr lang="en-US" dirty="0" smtClean="0">
                <a:latin typeface="Times New Roman" panose="02020603050405020304" pitchFamily="18" charset="0"/>
              </a:rPr>
              <a:t> + 5</a:t>
            </a:r>
            <a:r>
              <a:rPr lang="en-US" dirty="0" smtClean="0"/>
              <a:t> </a:t>
            </a:r>
            <a:r>
              <a:rPr lang="en-US" dirty="0"/>
              <a:t>appear to be</a:t>
            </a:r>
            <a:endParaRPr lang="en-US" dirty="0">
              <a:latin typeface="Times New Roman" panose="02020603050405020304" pitchFamily="18" charset="0"/>
            </a:endParaRPr>
          </a:p>
          <a:p>
            <a:pPr marL="914400" lvl="2" indent="0" algn="ctr">
              <a:buNone/>
            </a:pPr>
            <a:endParaRPr lang="en-US" dirty="0"/>
          </a:p>
          <a:p>
            <a:pPr marL="914400" lvl="2" indent="0" algn="ctr">
              <a:buNone/>
            </a:pPr>
            <a:endParaRPr lang="en-US" dirty="0"/>
          </a:p>
          <a:p>
            <a:pPr marL="914400" lvl="2" indent="0" algn="ctr">
              <a:buNone/>
            </a:pPr>
            <a:endParaRPr lang="en-US" dirty="0"/>
          </a:p>
          <a:p>
            <a:pPr marL="914400" lvl="2" indent="0" algn="ctr">
              <a:buNone/>
            </a:pPr>
            <a:endParaRPr lang="en-US" dirty="0"/>
          </a:p>
          <a:p>
            <a:pPr marL="914400" lvl="2" indent="0" algn="ctr">
              <a:buNone/>
            </a:pPr>
            <a:endParaRPr lang="en-US" dirty="0" smtClean="0"/>
          </a:p>
        </p:txBody>
      </p:sp>
      <p:sp>
        <p:nvSpPr>
          <p:cNvPr id="5" name="Footer Placeholder 4"/>
          <p:cNvSpPr>
            <a:spLocks noGrp="1"/>
          </p:cNvSpPr>
          <p:nvPr>
            <p:ph type="ftr" sz="quarter" idx="11"/>
          </p:nvPr>
        </p:nvSpPr>
        <p:spPr/>
        <p:txBody>
          <a:bodyPr/>
          <a:lstStyle/>
          <a:p>
            <a:r>
              <a:rPr lang="en-CA" dirty="0" smtClean="0"/>
              <a:t>Introducing j</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080732403"/>
              </p:ext>
            </p:extLst>
          </p:nvPr>
        </p:nvGraphicFramePr>
        <p:xfrm>
          <a:off x="4254500" y="2133600"/>
          <a:ext cx="698500" cy="279400"/>
        </p:xfrm>
        <a:graphic>
          <a:graphicData uri="http://schemas.openxmlformats.org/presentationml/2006/ole">
            <mc:AlternateContent xmlns:mc="http://schemas.openxmlformats.org/markup-compatibility/2006">
              <mc:Choice xmlns:v="urn:schemas-microsoft-com:vml" Requires="v">
                <p:oleObj spid="_x0000_s20492" name="Equation" r:id="rId6" imgW="698400" imgH="279360" progId="Equation.DSMT4">
                  <p:embed/>
                </p:oleObj>
              </mc:Choice>
              <mc:Fallback>
                <p:oleObj name="Equation" r:id="rId6" imgW="698400" imgH="279360" progId="Equation.DSMT4">
                  <p:embed/>
                  <p:pic>
                    <p:nvPicPr>
                      <p:cNvPr id="0" name=""/>
                      <p:cNvPicPr>
                        <a:picLocks noChangeAspect="1" noChangeArrowheads="1"/>
                      </p:cNvPicPr>
                      <p:nvPr/>
                    </p:nvPicPr>
                    <p:blipFill>
                      <a:blip r:embed="rId7"/>
                      <a:srcRect/>
                      <a:stretch>
                        <a:fillRect/>
                      </a:stretch>
                    </p:blipFill>
                    <p:spPr bwMode="auto">
                      <a:xfrm>
                        <a:off x="4254500" y="2133600"/>
                        <a:ext cx="698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87652670"/>
              </p:ext>
            </p:extLst>
          </p:nvPr>
        </p:nvGraphicFramePr>
        <p:xfrm>
          <a:off x="4025900" y="3276600"/>
          <a:ext cx="1155700" cy="292100"/>
        </p:xfrm>
        <a:graphic>
          <a:graphicData uri="http://schemas.openxmlformats.org/presentationml/2006/ole">
            <mc:AlternateContent xmlns:mc="http://schemas.openxmlformats.org/markup-compatibility/2006">
              <mc:Choice xmlns:v="urn:schemas-microsoft-com:vml" Requires="v">
                <p:oleObj spid="_x0000_s20493" name="Equation" r:id="rId8" imgW="1155600" imgH="291960" progId="Equation.DSMT4">
                  <p:embed/>
                </p:oleObj>
              </mc:Choice>
              <mc:Fallback>
                <p:oleObj name="Equation" r:id="rId8" imgW="1155600" imgH="291960" progId="Equation.DSMT4">
                  <p:embed/>
                  <p:pic>
                    <p:nvPicPr>
                      <p:cNvPr id="0" name=""/>
                      <p:cNvPicPr>
                        <a:picLocks noChangeAspect="1" noChangeArrowheads="1"/>
                      </p:cNvPicPr>
                      <p:nvPr/>
                    </p:nvPicPr>
                    <p:blipFill>
                      <a:blip r:embed="rId9"/>
                      <a:srcRect/>
                      <a:stretch>
                        <a:fillRect/>
                      </a:stretch>
                    </p:blipFill>
                    <p:spPr bwMode="auto">
                      <a:xfrm>
                        <a:off x="4025900" y="3276600"/>
                        <a:ext cx="1155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41497826"/>
      </p:ext>
    </p:extLst>
  </p:cSld>
  <p:clrMapOvr>
    <a:masterClrMapping/>
  </p:clrMapOvr>
  <mc:AlternateContent xmlns:mc="http://schemas.openxmlformats.org/markup-compatibility/2006">
    <mc:Choice xmlns:p14="http://schemas.microsoft.com/office/powerpoint/2010/main" Requires="p14">
      <p:transition spd="slow" p14:dur="2000" advTm="31049"/>
    </mc:Choice>
    <mc:Fallback>
      <p:transition spd="slow" advTm="3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a:t>
            </a:r>
            <a:r>
              <a:rPr lang="en-US" i="1" dirty="0"/>
              <a:t>j</a:t>
            </a:r>
            <a:endParaRPr lang="en-CA" dirty="0"/>
          </a:p>
        </p:txBody>
      </p:sp>
      <p:sp>
        <p:nvSpPr>
          <p:cNvPr id="3" name="Content Placeholder 2"/>
          <p:cNvSpPr>
            <a:spLocks noGrp="1"/>
          </p:cNvSpPr>
          <p:nvPr>
            <p:ph idx="1"/>
          </p:nvPr>
        </p:nvSpPr>
        <p:spPr/>
        <p:txBody>
          <a:bodyPr/>
          <a:lstStyle/>
          <a:p>
            <a:r>
              <a:rPr lang="en-US" dirty="0" smtClean="0"/>
              <a:t>Now, </a:t>
            </a:r>
            <a:r>
              <a:rPr lang="en-US" dirty="0" smtClean="0"/>
              <a:t>given the definition, </a:t>
            </a:r>
            <a:r>
              <a:rPr lang="en-US" i="1" dirty="0" smtClean="0">
                <a:latin typeface="Times New Roman" panose="02020603050405020304" pitchFamily="18" charset="0"/>
              </a:rPr>
              <a:t>j</a:t>
            </a:r>
            <a:r>
              <a:rPr lang="en-US" baseline="30000" dirty="0" smtClean="0">
                <a:latin typeface="Times New Roman" panose="02020603050405020304" pitchFamily="18" charset="0"/>
              </a:rPr>
              <a:t>2</a:t>
            </a:r>
            <a:r>
              <a:rPr lang="en-US" dirty="0" smtClean="0">
                <a:latin typeface="Times New Roman" panose="02020603050405020304" pitchFamily="18" charset="0"/>
              </a:rPr>
              <a:t> = –1</a:t>
            </a:r>
            <a:r>
              <a:rPr lang="en-US" dirty="0" smtClean="0"/>
              <a:t>:</a:t>
            </a:r>
          </a:p>
          <a:p>
            <a:pPr lvl="1"/>
            <a:r>
              <a:rPr lang="en-US" dirty="0" smtClean="0"/>
              <a:t>What is</a:t>
            </a:r>
            <a:r>
              <a:rPr lang="en-US" dirty="0" smtClean="0">
                <a:latin typeface="Times New Roman" panose="02020603050405020304" pitchFamily="18" charset="0"/>
              </a:rPr>
              <a:t> </a:t>
            </a:r>
            <a:r>
              <a:rPr lang="en-US" i="1" dirty="0" smtClean="0">
                <a:latin typeface="Times New Roman" panose="02020603050405020304" pitchFamily="18" charset="0"/>
              </a:rPr>
              <a:t>j</a:t>
            </a:r>
            <a:r>
              <a:rPr lang="en-US" baseline="30000" dirty="0" smtClean="0">
                <a:latin typeface="Times New Roman" panose="02020603050405020304" pitchFamily="18" charset="0"/>
              </a:rPr>
              <a:t>3</a:t>
            </a:r>
            <a:r>
              <a:rPr lang="en-US" dirty="0" smtClean="0">
                <a:latin typeface="Times New Roman" panose="02020603050405020304" pitchFamily="18" charset="0"/>
              </a:rPr>
              <a:t>?</a:t>
            </a:r>
          </a:p>
          <a:p>
            <a:pPr marL="457200" lvl="1" indent="0">
              <a:buNone/>
            </a:pPr>
            <a:endParaRPr lang="en-US" dirty="0" smtClean="0">
              <a:latin typeface="Times New Roman" panose="02020603050405020304" pitchFamily="18" charset="0"/>
            </a:endParaRPr>
          </a:p>
          <a:p>
            <a:pPr marL="914400" lvl="2" indent="0" algn="ctr">
              <a:buNone/>
            </a:pPr>
            <a:endParaRPr lang="en-US" dirty="0"/>
          </a:p>
          <a:p>
            <a:pPr marL="914400" lvl="2" indent="0" algn="ctr">
              <a:buNone/>
            </a:pPr>
            <a:endParaRPr lang="en-US" dirty="0" smtClean="0"/>
          </a:p>
          <a:p>
            <a:pPr lvl="1"/>
            <a:r>
              <a:rPr lang="en-US" dirty="0" smtClean="0"/>
              <a:t>What </a:t>
            </a:r>
            <a:r>
              <a:rPr lang="en-US" dirty="0"/>
              <a:t>is</a:t>
            </a:r>
            <a:r>
              <a:rPr lang="en-US" dirty="0">
                <a:latin typeface="Times New Roman" panose="02020603050405020304" pitchFamily="18" charset="0"/>
              </a:rPr>
              <a:t> </a:t>
            </a:r>
            <a:r>
              <a:rPr lang="en-US" i="1" dirty="0" smtClean="0">
                <a:latin typeface="Times New Roman" panose="02020603050405020304" pitchFamily="18" charset="0"/>
              </a:rPr>
              <a:t>j</a:t>
            </a:r>
            <a:r>
              <a:rPr lang="en-US" baseline="30000" dirty="0" smtClean="0">
                <a:latin typeface="Times New Roman" panose="02020603050405020304" pitchFamily="18" charset="0"/>
              </a:rPr>
              <a:t>4</a:t>
            </a:r>
            <a:r>
              <a:rPr lang="en-US" dirty="0" smtClean="0">
                <a:latin typeface="Times New Roman" panose="02020603050405020304" pitchFamily="18" charset="0"/>
              </a:rPr>
              <a:t>?</a:t>
            </a:r>
            <a:endParaRPr lang="en-US" dirty="0">
              <a:latin typeface="Times New Roman" panose="02020603050405020304" pitchFamily="18" charset="0"/>
            </a:endParaRPr>
          </a:p>
          <a:p>
            <a:pPr marL="457200" lvl="1" indent="0">
              <a:buNone/>
            </a:pPr>
            <a:endParaRPr lang="en-US" dirty="0" smtClean="0">
              <a:latin typeface="Times New Roman" panose="02020603050405020304" pitchFamily="18" charset="0"/>
            </a:endParaRPr>
          </a:p>
          <a:p>
            <a:pPr marL="457200" lvl="1" indent="0">
              <a:buNone/>
            </a:pPr>
            <a:endParaRPr lang="en-US" dirty="0" smtClean="0">
              <a:latin typeface="Times New Roman" panose="02020603050405020304" pitchFamily="18" charset="0"/>
            </a:endParaRPr>
          </a:p>
          <a:p>
            <a:pPr lvl="1"/>
            <a:r>
              <a:rPr lang="en-US" dirty="0">
                <a:solidFill>
                  <a:prstClr val="white"/>
                </a:solidFill>
              </a:rPr>
              <a:t>What is</a:t>
            </a:r>
            <a:r>
              <a:rPr lang="en-US" dirty="0">
                <a:solidFill>
                  <a:prstClr val="white"/>
                </a:solidFill>
                <a:latin typeface="Times New Roman" panose="02020603050405020304" pitchFamily="18" charset="0"/>
              </a:rPr>
              <a:t> </a:t>
            </a:r>
            <a:r>
              <a:rPr lang="en-US" i="1" dirty="0" smtClean="0">
                <a:solidFill>
                  <a:prstClr val="white"/>
                </a:solidFill>
                <a:latin typeface="Times New Roman" panose="02020603050405020304" pitchFamily="18" charset="0"/>
              </a:rPr>
              <a:t>j</a:t>
            </a:r>
            <a:r>
              <a:rPr lang="en-US" baseline="30000" dirty="0" smtClean="0">
                <a:solidFill>
                  <a:prstClr val="white"/>
                </a:solidFill>
                <a:latin typeface="Times New Roman" panose="02020603050405020304" pitchFamily="18" charset="0"/>
              </a:rPr>
              <a:t>1000001</a:t>
            </a:r>
            <a:r>
              <a:rPr lang="en-US" dirty="0" smtClean="0">
                <a:solidFill>
                  <a:prstClr val="white"/>
                </a:solidFill>
                <a:latin typeface="Times New Roman" panose="02020603050405020304" pitchFamily="18" charset="0"/>
              </a:rPr>
              <a:t>?</a:t>
            </a:r>
            <a:endParaRPr lang="en-US" dirty="0">
              <a:solidFill>
                <a:prstClr val="white"/>
              </a:solidFill>
              <a:latin typeface="Times New Roman" panose="02020603050405020304" pitchFamily="18" charset="0"/>
            </a:endParaRPr>
          </a:p>
          <a:p>
            <a:pPr marL="457200" lvl="1" indent="0">
              <a:buNone/>
            </a:pPr>
            <a:endParaRPr lang="en-US" dirty="0" smtClean="0">
              <a:latin typeface="Times New Roman" panose="02020603050405020304" pitchFamily="18" charset="0"/>
            </a:endParaRPr>
          </a:p>
          <a:p>
            <a:pPr marL="914400" lvl="2" indent="0" algn="ctr">
              <a:buNone/>
            </a:pPr>
            <a:endParaRPr lang="en-US" dirty="0"/>
          </a:p>
          <a:p>
            <a:pPr marL="914400" lvl="2" indent="0" algn="ctr">
              <a:buNone/>
            </a:pPr>
            <a:endParaRPr lang="en-US" dirty="0"/>
          </a:p>
          <a:p>
            <a:pPr marL="914400" lvl="2" indent="0" algn="ctr">
              <a:buNone/>
            </a:pPr>
            <a:endParaRPr lang="en-US" dirty="0"/>
          </a:p>
          <a:p>
            <a:pPr marL="914400" lvl="2" indent="0" algn="ctr">
              <a:buNone/>
            </a:pPr>
            <a:endParaRPr lang="en-US" dirty="0"/>
          </a:p>
          <a:p>
            <a:pPr marL="914400" lvl="2" indent="0" algn="ctr">
              <a:buNone/>
            </a:pPr>
            <a:endParaRPr lang="en-US" dirty="0" smtClean="0"/>
          </a:p>
        </p:txBody>
      </p:sp>
      <p:sp>
        <p:nvSpPr>
          <p:cNvPr id="5" name="Footer Placeholder 4"/>
          <p:cNvSpPr>
            <a:spLocks noGrp="1"/>
          </p:cNvSpPr>
          <p:nvPr>
            <p:ph type="ftr" sz="quarter" idx="11"/>
          </p:nvPr>
        </p:nvSpPr>
        <p:spPr/>
        <p:txBody>
          <a:bodyPr/>
          <a:lstStyle/>
          <a:p>
            <a:r>
              <a:rPr lang="en-CA" dirty="0" smtClean="0"/>
              <a:t>Introducing j</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249774810"/>
              </p:ext>
            </p:extLst>
          </p:nvPr>
        </p:nvGraphicFramePr>
        <p:xfrm>
          <a:off x="4057650" y="2362200"/>
          <a:ext cx="1117600" cy="377190"/>
        </p:xfrm>
        <a:graphic>
          <a:graphicData uri="http://schemas.openxmlformats.org/presentationml/2006/ole">
            <mc:AlternateContent xmlns:mc="http://schemas.openxmlformats.org/markup-compatibility/2006">
              <mc:Choice xmlns:v="urn:schemas-microsoft-com:vml" Requires="v">
                <p:oleObj spid="_x0000_s22560" name="Equation" r:id="rId6" imgW="1015920" imgH="342720" progId="Equation.DSMT4">
                  <p:embed/>
                </p:oleObj>
              </mc:Choice>
              <mc:Fallback>
                <p:oleObj name="Equation" r:id="rId6" imgW="1015920" imgH="342720" progId="Equation.DSMT4">
                  <p:embed/>
                  <p:pic>
                    <p:nvPicPr>
                      <p:cNvPr id="0" name=""/>
                      <p:cNvPicPr>
                        <a:picLocks noChangeAspect="1" noChangeArrowheads="1"/>
                      </p:cNvPicPr>
                      <p:nvPr/>
                    </p:nvPicPr>
                    <p:blipFill>
                      <a:blip r:embed="rId7"/>
                      <a:srcRect/>
                      <a:stretch>
                        <a:fillRect/>
                      </a:stretch>
                    </p:blipFill>
                    <p:spPr bwMode="auto">
                      <a:xfrm>
                        <a:off x="4057650" y="2362200"/>
                        <a:ext cx="1117600"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57656377"/>
              </p:ext>
            </p:extLst>
          </p:nvPr>
        </p:nvGraphicFramePr>
        <p:xfrm>
          <a:off x="4376058" y="2705100"/>
          <a:ext cx="1033463" cy="419100"/>
        </p:xfrm>
        <a:graphic>
          <a:graphicData uri="http://schemas.openxmlformats.org/presentationml/2006/ole">
            <mc:AlternateContent xmlns:mc="http://schemas.openxmlformats.org/markup-compatibility/2006">
              <mc:Choice xmlns:v="urn:schemas-microsoft-com:vml" Requires="v">
                <p:oleObj spid="_x0000_s22561" name="Equation" r:id="rId8" imgW="939600" imgH="380880" progId="Equation.DSMT4">
                  <p:embed/>
                </p:oleObj>
              </mc:Choice>
              <mc:Fallback>
                <p:oleObj name="Equation" r:id="rId8" imgW="939600" imgH="380880" progId="Equation.DSMT4">
                  <p:embed/>
                  <p:pic>
                    <p:nvPicPr>
                      <p:cNvPr id="0" name=""/>
                      <p:cNvPicPr>
                        <a:picLocks noChangeAspect="1" noChangeArrowheads="1"/>
                      </p:cNvPicPr>
                      <p:nvPr/>
                    </p:nvPicPr>
                    <p:blipFill>
                      <a:blip r:embed="rId9"/>
                      <a:srcRect/>
                      <a:stretch>
                        <a:fillRect/>
                      </a:stretch>
                    </p:blipFill>
                    <p:spPr bwMode="auto">
                      <a:xfrm>
                        <a:off x="4376058" y="2705100"/>
                        <a:ext cx="10334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02786741"/>
              </p:ext>
            </p:extLst>
          </p:nvPr>
        </p:nvGraphicFramePr>
        <p:xfrm>
          <a:off x="4376056" y="3080658"/>
          <a:ext cx="573087" cy="307975"/>
        </p:xfrm>
        <a:graphic>
          <a:graphicData uri="http://schemas.openxmlformats.org/presentationml/2006/ole">
            <mc:AlternateContent xmlns:mc="http://schemas.openxmlformats.org/markup-compatibility/2006">
              <mc:Choice xmlns:v="urn:schemas-microsoft-com:vml" Requires="v">
                <p:oleObj spid="_x0000_s22562" name="Equation" r:id="rId10" imgW="520560" imgH="279360" progId="Equation.DSMT4">
                  <p:embed/>
                </p:oleObj>
              </mc:Choice>
              <mc:Fallback>
                <p:oleObj name="Equation" r:id="rId10" imgW="520560" imgH="279360" progId="Equation.DSMT4">
                  <p:embed/>
                  <p:pic>
                    <p:nvPicPr>
                      <p:cNvPr id="0" name=""/>
                      <p:cNvPicPr>
                        <a:picLocks noChangeAspect="1" noChangeArrowheads="1"/>
                      </p:cNvPicPr>
                      <p:nvPr/>
                    </p:nvPicPr>
                    <p:blipFill>
                      <a:blip r:embed="rId11"/>
                      <a:srcRect/>
                      <a:stretch>
                        <a:fillRect/>
                      </a:stretch>
                    </p:blipFill>
                    <p:spPr bwMode="auto">
                      <a:xfrm>
                        <a:off x="4376056" y="3080658"/>
                        <a:ext cx="573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276223268"/>
              </p:ext>
            </p:extLst>
          </p:nvPr>
        </p:nvGraphicFramePr>
        <p:xfrm>
          <a:off x="4052208" y="3548746"/>
          <a:ext cx="1230312" cy="377825"/>
        </p:xfrm>
        <a:graphic>
          <a:graphicData uri="http://schemas.openxmlformats.org/presentationml/2006/ole">
            <mc:AlternateContent xmlns:mc="http://schemas.openxmlformats.org/markup-compatibility/2006">
              <mc:Choice xmlns:v="urn:schemas-microsoft-com:vml" Requires="v">
                <p:oleObj spid="_x0000_s22563" name="Equation" r:id="rId12" imgW="1117440" imgH="342720" progId="Equation.DSMT4">
                  <p:embed/>
                </p:oleObj>
              </mc:Choice>
              <mc:Fallback>
                <p:oleObj name="Equation" r:id="rId12" imgW="1117440" imgH="342720" progId="Equation.DSMT4">
                  <p:embed/>
                  <p:pic>
                    <p:nvPicPr>
                      <p:cNvPr id="0" name=""/>
                      <p:cNvPicPr>
                        <a:picLocks noChangeAspect="1" noChangeArrowheads="1"/>
                      </p:cNvPicPr>
                      <p:nvPr/>
                    </p:nvPicPr>
                    <p:blipFill>
                      <a:blip r:embed="rId13"/>
                      <a:srcRect/>
                      <a:stretch>
                        <a:fillRect/>
                      </a:stretch>
                    </p:blipFill>
                    <p:spPr bwMode="auto">
                      <a:xfrm>
                        <a:off x="4052208" y="3548746"/>
                        <a:ext cx="123031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779353766"/>
              </p:ext>
            </p:extLst>
          </p:nvPr>
        </p:nvGraphicFramePr>
        <p:xfrm>
          <a:off x="4422775" y="3886200"/>
          <a:ext cx="1368425" cy="419100"/>
        </p:xfrm>
        <a:graphic>
          <a:graphicData uri="http://schemas.openxmlformats.org/presentationml/2006/ole">
            <mc:AlternateContent xmlns:mc="http://schemas.openxmlformats.org/markup-compatibility/2006">
              <mc:Choice xmlns:v="urn:schemas-microsoft-com:vml" Requires="v">
                <p:oleObj spid="_x0000_s22564" name="Equation" r:id="rId14" imgW="1244520" imgH="380880" progId="Equation.DSMT4">
                  <p:embed/>
                </p:oleObj>
              </mc:Choice>
              <mc:Fallback>
                <p:oleObj name="Equation" r:id="rId14" imgW="1244520" imgH="380880" progId="Equation.DSMT4">
                  <p:embed/>
                  <p:pic>
                    <p:nvPicPr>
                      <p:cNvPr id="0" name=""/>
                      <p:cNvPicPr>
                        <a:picLocks noChangeAspect="1" noChangeArrowheads="1"/>
                      </p:cNvPicPr>
                      <p:nvPr/>
                    </p:nvPicPr>
                    <p:blipFill>
                      <a:blip r:embed="rId15"/>
                      <a:srcRect/>
                      <a:stretch>
                        <a:fillRect/>
                      </a:stretch>
                    </p:blipFill>
                    <p:spPr bwMode="auto">
                      <a:xfrm>
                        <a:off x="4422775" y="3886200"/>
                        <a:ext cx="1368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04202977"/>
              </p:ext>
            </p:extLst>
          </p:nvPr>
        </p:nvGraphicFramePr>
        <p:xfrm>
          <a:off x="4441370" y="4267202"/>
          <a:ext cx="349250" cy="252412"/>
        </p:xfrm>
        <a:graphic>
          <a:graphicData uri="http://schemas.openxmlformats.org/presentationml/2006/ole">
            <mc:AlternateContent xmlns:mc="http://schemas.openxmlformats.org/markup-compatibility/2006">
              <mc:Choice xmlns:v="urn:schemas-microsoft-com:vml" Requires="v">
                <p:oleObj spid="_x0000_s22565" name="Equation" r:id="rId16" imgW="317160" imgH="228600" progId="Equation.DSMT4">
                  <p:embed/>
                </p:oleObj>
              </mc:Choice>
              <mc:Fallback>
                <p:oleObj name="Equation" r:id="rId16" imgW="317160" imgH="228600" progId="Equation.DSMT4">
                  <p:embed/>
                  <p:pic>
                    <p:nvPicPr>
                      <p:cNvPr id="0" name=""/>
                      <p:cNvPicPr>
                        <a:picLocks noChangeAspect="1" noChangeArrowheads="1"/>
                      </p:cNvPicPr>
                      <p:nvPr/>
                    </p:nvPicPr>
                    <p:blipFill>
                      <a:blip r:embed="rId17"/>
                      <a:srcRect/>
                      <a:stretch>
                        <a:fillRect/>
                      </a:stretch>
                    </p:blipFill>
                    <p:spPr bwMode="auto">
                      <a:xfrm>
                        <a:off x="4441370" y="4267202"/>
                        <a:ext cx="34925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082157767"/>
              </p:ext>
            </p:extLst>
          </p:nvPr>
        </p:nvGraphicFramePr>
        <p:xfrm>
          <a:off x="3733800" y="5029200"/>
          <a:ext cx="1943100" cy="377825"/>
        </p:xfrm>
        <a:graphic>
          <a:graphicData uri="http://schemas.openxmlformats.org/presentationml/2006/ole">
            <mc:AlternateContent xmlns:mc="http://schemas.openxmlformats.org/markup-compatibility/2006">
              <mc:Choice xmlns:v="urn:schemas-microsoft-com:vml" Requires="v">
                <p:oleObj spid="_x0000_s22566" name="Equation" r:id="rId18" imgW="1765080" imgH="342720" progId="Equation.DSMT4">
                  <p:embed/>
                </p:oleObj>
              </mc:Choice>
              <mc:Fallback>
                <p:oleObj name="Equation" r:id="rId18" imgW="1765080" imgH="342720" progId="Equation.DSMT4">
                  <p:embed/>
                  <p:pic>
                    <p:nvPicPr>
                      <p:cNvPr id="0" name=""/>
                      <p:cNvPicPr>
                        <a:picLocks noChangeAspect="1" noChangeArrowheads="1"/>
                      </p:cNvPicPr>
                      <p:nvPr/>
                    </p:nvPicPr>
                    <p:blipFill>
                      <a:blip r:embed="rId19"/>
                      <a:srcRect/>
                      <a:stretch>
                        <a:fillRect/>
                      </a:stretch>
                    </p:blipFill>
                    <p:spPr bwMode="auto">
                      <a:xfrm>
                        <a:off x="3733800" y="5029200"/>
                        <a:ext cx="19431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04025168"/>
              </p:ext>
            </p:extLst>
          </p:nvPr>
        </p:nvGraphicFramePr>
        <p:xfrm>
          <a:off x="4545013" y="5410200"/>
          <a:ext cx="1398587" cy="377825"/>
        </p:xfrm>
        <a:graphic>
          <a:graphicData uri="http://schemas.openxmlformats.org/presentationml/2006/ole">
            <mc:AlternateContent xmlns:mc="http://schemas.openxmlformats.org/markup-compatibility/2006">
              <mc:Choice xmlns:v="urn:schemas-microsoft-com:vml" Requires="v">
                <p:oleObj spid="_x0000_s22567" name="Equation" r:id="rId20" imgW="1269720" imgH="342720" progId="Equation.DSMT4">
                  <p:embed/>
                </p:oleObj>
              </mc:Choice>
              <mc:Fallback>
                <p:oleObj name="Equation" r:id="rId20" imgW="1269720" imgH="342720" progId="Equation.DSMT4">
                  <p:embed/>
                  <p:pic>
                    <p:nvPicPr>
                      <p:cNvPr id="0" name=""/>
                      <p:cNvPicPr>
                        <a:picLocks noChangeAspect="1" noChangeArrowheads="1"/>
                      </p:cNvPicPr>
                      <p:nvPr/>
                    </p:nvPicPr>
                    <p:blipFill>
                      <a:blip r:embed="rId21"/>
                      <a:srcRect/>
                      <a:stretch>
                        <a:fillRect/>
                      </a:stretch>
                    </p:blipFill>
                    <p:spPr bwMode="auto">
                      <a:xfrm>
                        <a:off x="4545013" y="5410200"/>
                        <a:ext cx="13985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015373112"/>
              </p:ext>
            </p:extLst>
          </p:nvPr>
        </p:nvGraphicFramePr>
        <p:xfrm>
          <a:off x="4576083" y="5736772"/>
          <a:ext cx="1552575" cy="531813"/>
        </p:xfrm>
        <a:graphic>
          <a:graphicData uri="http://schemas.openxmlformats.org/presentationml/2006/ole">
            <mc:AlternateContent xmlns:mc="http://schemas.openxmlformats.org/markup-compatibility/2006">
              <mc:Choice xmlns:v="urn:schemas-microsoft-com:vml" Requires="v">
                <p:oleObj spid="_x0000_s22568" name="Equation" r:id="rId22" imgW="1409400" imgH="482400" progId="Equation.DSMT4">
                  <p:embed/>
                </p:oleObj>
              </mc:Choice>
              <mc:Fallback>
                <p:oleObj name="Equation" r:id="rId22" imgW="1409400" imgH="482400" progId="Equation.DSMT4">
                  <p:embed/>
                  <p:pic>
                    <p:nvPicPr>
                      <p:cNvPr id="0" name=""/>
                      <p:cNvPicPr>
                        <a:picLocks noChangeAspect="1" noChangeArrowheads="1"/>
                      </p:cNvPicPr>
                      <p:nvPr/>
                    </p:nvPicPr>
                    <p:blipFill>
                      <a:blip r:embed="rId23"/>
                      <a:srcRect/>
                      <a:stretch>
                        <a:fillRect/>
                      </a:stretch>
                    </p:blipFill>
                    <p:spPr bwMode="auto">
                      <a:xfrm>
                        <a:off x="4576083" y="5736772"/>
                        <a:ext cx="155257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67657193"/>
              </p:ext>
            </p:extLst>
          </p:nvPr>
        </p:nvGraphicFramePr>
        <p:xfrm>
          <a:off x="4582884" y="6248400"/>
          <a:ext cx="1581150" cy="377825"/>
        </p:xfrm>
        <a:graphic>
          <a:graphicData uri="http://schemas.openxmlformats.org/presentationml/2006/ole">
            <mc:AlternateContent xmlns:mc="http://schemas.openxmlformats.org/markup-compatibility/2006">
              <mc:Choice xmlns:v="urn:schemas-microsoft-com:vml" Requires="v">
                <p:oleObj spid="_x0000_s22569" name="Equation" r:id="rId24" imgW="1434960" imgH="342720" progId="Equation.DSMT4">
                  <p:embed/>
                </p:oleObj>
              </mc:Choice>
              <mc:Fallback>
                <p:oleObj name="Equation" r:id="rId24" imgW="1434960" imgH="342720" progId="Equation.DSMT4">
                  <p:embed/>
                  <p:pic>
                    <p:nvPicPr>
                      <p:cNvPr id="0" name=""/>
                      <p:cNvPicPr>
                        <a:picLocks noChangeAspect="1" noChangeArrowheads="1"/>
                      </p:cNvPicPr>
                      <p:nvPr/>
                    </p:nvPicPr>
                    <p:blipFill>
                      <a:blip r:embed="rId25"/>
                      <a:srcRect/>
                      <a:stretch>
                        <a:fillRect/>
                      </a:stretch>
                    </p:blipFill>
                    <p:spPr bwMode="auto">
                      <a:xfrm>
                        <a:off x="4582884" y="6248400"/>
                        <a:ext cx="15811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92115250"/>
      </p:ext>
    </p:extLst>
  </p:cSld>
  <p:clrMapOvr>
    <a:masterClrMapping/>
  </p:clrMapOvr>
  <mc:AlternateContent xmlns:mc="http://schemas.openxmlformats.org/markup-compatibility/2006">
    <mc:Choice xmlns:p14="http://schemas.microsoft.com/office/powerpoint/2010/main" Requires="p14">
      <p:transition spd="slow" p14:dur="2000" advTm="90630"/>
    </mc:Choice>
    <mc:Fallback>
      <p:transition spd="slow" advTm="90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a:t>
            </a:r>
            <a:r>
              <a:rPr lang="en-US" i="1" dirty="0"/>
              <a:t>j</a:t>
            </a:r>
            <a:endParaRPr lang="en-CA" dirty="0"/>
          </a:p>
        </p:txBody>
      </p:sp>
      <p:sp>
        <p:nvSpPr>
          <p:cNvPr id="3" name="Content Placeholder 2"/>
          <p:cNvSpPr>
            <a:spLocks noGrp="1"/>
          </p:cNvSpPr>
          <p:nvPr>
            <p:ph idx="1"/>
          </p:nvPr>
        </p:nvSpPr>
        <p:spPr/>
        <p:txBody>
          <a:bodyPr/>
          <a:lstStyle/>
          <a:p>
            <a:r>
              <a:rPr lang="en-US" dirty="0" smtClean="0"/>
              <a:t>Also note that</a:t>
            </a:r>
            <a:r>
              <a:rPr lang="en-US" dirty="0" smtClean="0"/>
              <a:t>,</a:t>
            </a:r>
          </a:p>
          <a:p>
            <a:endParaRPr lang="en-US" dirty="0"/>
          </a:p>
          <a:p>
            <a:endParaRPr lang="en-US" dirty="0" smtClean="0"/>
          </a:p>
          <a:p>
            <a:endParaRPr lang="en-US" dirty="0"/>
          </a:p>
          <a:p>
            <a:endParaRPr lang="en-US" dirty="0" smtClean="0"/>
          </a:p>
          <a:p>
            <a:r>
              <a:rPr lang="en-US" dirty="0" smtClean="0"/>
              <a:t>Thus,  </a:t>
            </a:r>
            <a:endParaRPr lang="en-US" dirty="0" smtClean="0"/>
          </a:p>
        </p:txBody>
      </p:sp>
      <p:sp>
        <p:nvSpPr>
          <p:cNvPr id="5" name="Footer Placeholder 4"/>
          <p:cNvSpPr>
            <a:spLocks noGrp="1"/>
          </p:cNvSpPr>
          <p:nvPr>
            <p:ph type="ftr" sz="quarter" idx="11"/>
          </p:nvPr>
        </p:nvSpPr>
        <p:spPr/>
        <p:txBody>
          <a:bodyPr/>
          <a:lstStyle/>
          <a:p>
            <a:r>
              <a:rPr lang="en-CA" dirty="0" smtClean="0"/>
              <a:t>Introducing j</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123509276"/>
              </p:ext>
            </p:extLst>
          </p:nvPr>
        </p:nvGraphicFramePr>
        <p:xfrm>
          <a:off x="3841036" y="2209800"/>
          <a:ext cx="1552417" cy="462756"/>
        </p:xfrm>
        <a:graphic>
          <a:graphicData uri="http://schemas.openxmlformats.org/presentationml/2006/ole">
            <mc:AlternateContent xmlns:mc="http://schemas.openxmlformats.org/markup-compatibility/2006">
              <mc:Choice xmlns:v="urn:schemas-microsoft-com:vml" Requires="v">
                <p:oleObj spid="_x0000_s24584" name="Equation" r:id="rId6" imgW="1282680" imgH="380880" progId="Equation.DSMT4">
                  <p:embed/>
                </p:oleObj>
              </mc:Choice>
              <mc:Fallback>
                <p:oleObj name="Equation" r:id="rId6" imgW="1282680" imgH="380880" progId="Equation.DSMT4">
                  <p:embed/>
                  <p:pic>
                    <p:nvPicPr>
                      <p:cNvPr id="0" name=""/>
                      <p:cNvPicPr>
                        <a:picLocks noChangeAspect="1" noChangeArrowheads="1"/>
                      </p:cNvPicPr>
                      <p:nvPr/>
                    </p:nvPicPr>
                    <p:blipFill>
                      <a:blip r:embed="rId7"/>
                      <a:srcRect/>
                      <a:stretch>
                        <a:fillRect/>
                      </a:stretch>
                    </p:blipFill>
                    <p:spPr bwMode="auto">
                      <a:xfrm>
                        <a:off x="3841036" y="2209800"/>
                        <a:ext cx="1552417" cy="46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993804869"/>
              </p:ext>
            </p:extLst>
          </p:nvPr>
        </p:nvGraphicFramePr>
        <p:xfrm>
          <a:off x="4731136" y="2647950"/>
          <a:ext cx="1430178" cy="462757"/>
        </p:xfrm>
        <a:graphic>
          <a:graphicData uri="http://schemas.openxmlformats.org/presentationml/2006/ole">
            <mc:AlternateContent xmlns:mc="http://schemas.openxmlformats.org/markup-compatibility/2006">
              <mc:Choice xmlns:v="urn:schemas-microsoft-com:vml" Requires="v">
                <p:oleObj spid="_x0000_s24585" name="Equation" r:id="rId8" imgW="1180800" imgH="380880" progId="Equation.DSMT4">
                  <p:embed/>
                </p:oleObj>
              </mc:Choice>
              <mc:Fallback>
                <p:oleObj name="Equation" r:id="rId8" imgW="1180800" imgH="380880" progId="Equation.DSMT4">
                  <p:embed/>
                  <p:pic>
                    <p:nvPicPr>
                      <p:cNvPr id="0" name=""/>
                      <p:cNvPicPr>
                        <a:picLocks noChangeAspect="1" noChangeArrowheads="1"/>
                      </p:cNvPicPr>
                      <p:nvPr/>
                    </p:nvPicPr>
                    <p:blipFill>
                      <a:blip r:embed="rId9"/>
                      <a:srcRect/>
                      <a:stretch>
                        <a:fillRect/>
                      </a:stretch>
                    </p:blipFill>
                    <p:spPr bwMode="auto">
                      <a:xfrm>
                        <a:off x="4731136" y="2647950"/>
                        <a:ext cx="1430178" cy="46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242423806"/>
              </p:ext>
            </p:extLst>
          </p:nvPr>
        </p:nvGraphicFramePr>
        <p:xfrm>
          <a:off x="1682648" y="3638630"/>
          <a:ext cx="1059973" cy="417353"/>
        </p:xfrm>
        <a:graphic>
          <a:graphicData uri="http://schemas.openxmlformats.org/presentationml/2006/ole">
            <mc:AlternateContent xmlns:mc="http://schemas.openxmlformats.org/markup-compatibility/2006">
              <mc:Choice xmlns:v="urn:schemas-microsoft-com:vml" Requires="v">
                <p:oleObj spid="_x0000_s24586" name="Equation" r:id="rId10" imgW="876240" imgH="342720" progId="Equation.DSMT4">
                  <p:embed/>
                </p:oleObj>
              </mc:Choice>
              <mc:Fallback>
                <p:oleObj name="Equation" r:id="rId10" imgW="876240" imgH="342720" progId="Equation.DSMT4">
                  <p:embed/>
                  <p:pic>
                    <p:nvPicPr>
                      <p:cNvPr id="0" name=""/>
                      <p:cNvPicPr>
                        <a:picLocks noChangeAspect="1" noChangeArrowheads="1"/>
                      </p:cNvPicPr>
                      <p:nvPr/>
                    </p:nvPicPr>
                    <p:blipFill>
                      <a:blip r:embed="rId11"/>
                      <a:srcRect/>
                      <a:stretch>
                        <a:fillRect/>
                      </a:stretch>
                    </p:blipFill>
                    <p:spPr bwMode="auto">
                      <a:xfrm>
                        <a:off x="1682648" y="3638630"/>
                        <a:ext cx="1059973" cy="41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837857"/>
      </p:ext>
    </p:extLst>
  </p:cSld>
  <p:clrMapOvr>
    <a:masterClrMapping/>
  </p:clrMapOvr>
  <mc:AlternateContent xmlns:mc="http://schemas.openxmlformats.org/markup-compatibility/2006">
    <mc:Choice xmlns:p14="http://schemas.microsoft.com/office/powerpoint/2010/main" Requires="p14">
      <p:transition spd="slow" p14:dur="2000" advTm="26772"/>
    </mc:Choice>
    <mc:Fallback>
      <p:transition spd="slow" advTm="26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a:t>
            </a:r>
            <a:r>
              <a:rPr lang="en-US" i="1" dirty="0"/>
              <a:t>j</a:t>
            </a:r>
            <a:endParaRPr lang="en-CA" dirty="0"/>
          </a:p>
        </p:txBody>
      </p:sp>
      <p:sp>
        <p:nvSpPr>
          <p:cNvPr id="3" name="Content Placeholder 2"/>
          <p:cNvSpPr>
            <a:spLocks noGrp="1"/>
          </p:cNvSpPr>
          <p:nvPr>
            <p:ph idx="1"/>
          </p:nvPr>
        </p:nvSpPr>
        <p:spPr/>
        <p:txBody>
          <a:bodyPr/>
          <a:lstStyle/>
          <a:p>
            <a:r>
              <a:rPr lang="en-US" dirty="0" smtClean="0"/>
              <a:t>Let’s have some more fun:</a:t>
            </a:r>
          </a:p>
          <a:p>
            <a:endParaRPr lang="en-US" dirty="0">
              <a:latin typeface="Times New Roman" panose="02020603050405020304" pitchFamily="18" charset="0"/>
            </a:endParaRPr>
          </a:p>
          <a:p>
            <a:endParaRPr lang="en-US" dirty="0" smtClean="0">
              <a:latin typeface="Times New Roman" panose="02020603050405020304" pitchFamily="18" charset="0"/>
            </a:endParaRPr>
          </a:p>
          <a:p>
            <a:endParaRPr lang="en-US" dirty="0">
              <a:latin typeface="Times New Roman" panose="02020603050405020304" pitchFamily="18" charset="0"/>
            </a:endParaRPr>
          </a:p>
          <a:p>
            <a:endParaRPr lang="en-US" dirty="0" smtClean="0">
              <a:latin typeface="Times New Roman" panose="02020603050405020304" pitchFamily="18" charset="0"/>
            </a:endParaRPr>
          </a:p>
          <a:p>
            <a:r>
              <a:rPr lang="en-US" dirty="0" smtClean="0"/>
              <a:t>Does this not mean a square root of </a:t>
            </a:r>
            <a:r>
              <a:rPr lang="en-US" dirty="0" smtClean="0">
                <a:latin typeface="Times New Roman" panose="02020603050405020304" pitchFamily="18" charset="0"/>
              </a:rPr>
              <a:t>2</a:t>
            </a:r>
            <a:r>
              <a:rPr lang="en-US" i="1" dirty="0" smtClean="0">
                <a:latin typeface="Times New Roman" panose="02020603050405020304" pitchFamily="18" charset="0"/>
              </a:rPr>
              <a:t>j</a:t>
            </a:r>
            <a:r>
              <a:rPr lang="en-US" dirty="0" smtClean="0"/>
              <a:t> is </a:t>
            </a:r>
            <a:r>
              <a:rPr lang="en-US" dirty="0" smtClean="0">
                <a:latin typeface="Times New Roman" panose="02020603050405020304" pitchFamily="18" charset="0"/>
              </a:rPr>
              <a:t>1 + </a:t>
            </a:r>
            <a:r>
              <a:rPr lang="en-US" i="1" dirty="0" smtClean="0">
                <a:latin typeface="Times New Roman" panose="02020603050405020304" pitchFamily="18" charset="0"/>
              </a:rPr>
              <a:t>j</a:t>
            </a:r>
            <a:r>
              <a:rPr lang="en-US" dirty="0" smtClean="0"/>
              <a:t>?</a:t>
            </a:r>
          </a:p>
          <a:p>
            <a:pPr lvl="1"/>
            <a:r>
              <a:rPr lang="en-US" dirty="0" smtClean="0"/>
              <a:t>If </a:t>
            </a:r>
            <a:r>
              <a:rPr lang="en-US" i="1" dirty="0" smtClean="0"/>
              <a:t>z</a:t>
            </a:r>
            <a:r>
              <a:rPr lang="en-US" dirty="0" smtClean="0"/>
              <a:t> is a square root of another number, is not also –</a:t>
            </a:r>
            <a:r>
              <a:rPr lang="en-US" i="1" dirty="0" smtClean="0"/>
              <a:t>z</a:t>
            </a:r>
            <a:r>
              <a:rPr lang="en-US" dirty="0" smtClean="0"/>
              <a:t>?</a:t>
            </a:r>
          </a:p>
          <a:p>
            <a:pPr marL="914400" lvl="2" indent="0" algn="ctr">
              <a:buNone/>
            </a:pPr>
            <a:endParaRPr lang="en-US" dirty="0"/>
          </a:p>
          <a:p>
            <a:pPr marL="914400" lvl="2" indent="0" algn="ctr">
              <a:buNone/>
            </a:pPr>
            <a:endParaRPr lang="en-US" dirty="0" smtClean="0"/>
          </a:p>
          <a:p>
            <a:pPr marL="914400" lvl="2" indent="0" algn="ctr">
              <a:buNone/>
            </a:pPr>
            <a:endParaRPr lang="en-US" dirty="0"/>
          </a:p>
          <a:p>
            <a:pPr marL="914400" lvl="2" indent="0" algn="ctr">
              <a:buNone/>
            </a:pPr>
            <a:endParaRPr lang="en-US" dirty="0" smtClean="0"/>
          </a:p>
        </p:txBody>
      </p:sp>
      <p:sp>
        <p:nvSpPr>
          <p:cNvPr id="5" name="Footer Placeholder 4"/>
          <p:cNvSpPr>
            <a:spLocks noGrp="1"/>
          </p:cNvSpPr>
          <p:nvPr>
            <p:ph type="ftr" sz="quarter" idx="11"/>
          </p:nvPr>
        </p:nvSpPr>
        <p:spPr/>
        <p:txBody>
          <a:bodyPr/>
          <a:lstStyle/>
          <a:p>
            <a:r>
              <a:rPr lang="en-CA" dirty="0" smtClean="0"/>
              <a:t>Introducing j</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1414504719"/>
              </p:ext>
            </p:extLst>
          </p:nvPr>
        </p:nvGraphicFramePr>
        <p:xfrm>
          <a:off x="2667000" y="2209800"/>
          <a:ext cx="1466850" cy="419100"/>
        </p:xfrm>
        <a:graphic>
          <a:graphicData uri="http://schemas.openxmlformats.org/presentationml/2006/ole">
            <mc:AlternateContent xmlns:mc="http://schemas.openxmlformats.org/markup-compatibility/2006">
              <mc:Choice xmlns:v="urn:schemas-microsoft-com:vml" Requires="v">
                <p:oleObj spid="_x0000_s23602" name="Equation" r:id="rId6" imgW="1333440" imgH="380880" progId="Equation.DSMT4">
                  <p:embed/>
                </p:oleObj>
              </mc:Choice>
              <mc:Fallback>
                <p:oleObj name="Equation" r:id="rId6" imgW="1333440" imgH="380880" progId="Equation.DSMT4">
                  <p:embed/>
                  <p:pic>
                    <p:nvPicPr>
                      <p:cNvPr id="0" name=""/>
                      <p:cNvPicPr>
                        <a:picLocks noChangeAspect="1" noChangeArrowheads="1"/>
                      </p:cNvPicPr>
                      <p:nvPr/>
                    </p:nvPicPr>
                    <p:blipFill>
                      <a:blip r:embed="rId7"/>
                      <a:srcRect/>
                      <a:stretch>
                        <a:fillRect/>
                      </a:stretch>
                    </p:blipFill>
                    <p:spPr bwMode="auto">
                      <a:xfrm>
                        <a:off x="2667000" y="2209800"/>
                        <a:ext cx="14668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13822265"/>
              </p:ext>
            </p:extLst>
          </p:nvPr>
        </p:nvGraphicFramePr>
        <p:xfrm>
          <a:off x="4222750" y="2286000"/>
          <a:ext cx="349250" cy="251460"/>
        </p:xfrm>
        <a:graphic>
          <a:graphicData uri="http://schemas.openxmlformats.org/presentationml/2006/ole">
            <mc:AlternateContent xmlns:mc="http://schemas.openxmlformats.org/markup-compatibility/2006">
              <mc:Choice xmlns:v="urn:schemas-microsoft-com:vml" Requires="v">
                <p:oleObj spid="_x0000_s23603" name="Equation" r:id="rId8" imgW="317160" imgH="228600" progId="Equation.DSMT4">
                  <p:embed/>
                </p:oleObj>
              </mc:Choice>
              <mc:Fallback>
                <p:oleObj name="Equation" r:id="rId8" imgW="317160" imgH="228600" progId="Equation.DSMT4">
                  <p:embed/>
                  <p:pic>
                    <p:nvPicPr>
                      <p:cNvPr id="0" name=""/>
                      <p:cNvPicPr>
                        <a:picLocks noChangeAspect="1" noChangeArrowheads="1"/>
                      </p:cNvPicPr>
                      <p:nvPr/>
                    </p:nvPicPr>
                    <p:blipFill>
                      <a:blip r:embed="rId9"/>
                      <a:srcRect/>
                      <a:stretch>
                        <a:fillRect/>
                      </a:stretch>
                    </p:blipFill>
                    <p:spPr bwMode="auto">
                      <a:xfrm>
                        <a:off x="4222750" y="2286000"/>
                        <a:ext cx="349250"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38640975"/>
              </p:ext>
            </p:extLst>
          </p:nvPr>
        </p:nvGraphicFramePr>
        <p:xfrm>
          <a:off x="4648200" y="2296886"/>
          <a:ext cx="405130" cy="307340"/>
        </p:xfrm>
        <a:graphic>
          <a:graphicData uri="http://schemas.openxmlformats.org/presentationml/2006/ole">
            <mc:AlternateContent xmlns:mc="http://schemas.openxmlformats.org/markup-compatibility/2006">
              <mc:Choice xmlns:v="urn:schemas-microsoft-com:vml" Requires="v">
                <p:oleObj spid="_x0000_s23604" name="Equation" r:id="rId10" imgW="368280" imgH="279360" progId="Equation.DSMT4">
                  <p:embed/>
                </p:oleObj>
              </mc:Choice>
              <mc:Fallback>
                <p:oleObj name="Equation" r:id="rId10" imgW="368280" imgH="279360" progId="Equation.DSMT4">
                  <p:embed/>
                  <p:pic>
                    <p:nvPicPr>
                      <p:cNvPr id="0" name=""/>
                      <p:cNvPicPr>
                        <a:picLocks noChangeAspect="1" noChangeArrowheads="1"/>
                      </p:cNvPicPr>
                      <p:nvPr/>
                    </p:nvPicPr>
                    <p:blipFill>
                      <a:blip r:embed="rId11"/>
                      <a:srcRect/>
                      <a:stretch>
                        <a:fillRect/>
                      </a:stretch>
                    </p:blipFill>
                    <p:spPr bwMode="auto">
                      <a:xfrm>
                        <a:off x="4648200" y="2296886"/>
                        <a:ext cx="40513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929181733"/>
              </p:ext>
            </p:extLst>
          </p:nvPr>
        </p:nvGraphicFramePr>
        <p:xfrm>
          <a:off x="5081270" y="2296886"/>
          <a:ext cx="405130" cy="307340"/>
        </p:xfrm>
        <a:graphic>
          <a:graphicData uri="http://schemas.openxmlformats.org/presentationml/2006/ole">
            <mc:AlternateContent xmlns:mc="http://schemas.openxmlformats.org/markup-compatibility/2006">
              <mc:Choice xmlns:v="urn:schemas-microsoft-com:vml" Requires="v">
                <p:oleObj spid="_x0000_s23605" name="Equation" r:id="rId12" imgW="368280" imgH="279360" progId="Equation.DSMT4">
                  <p:embed/>
                </p:oleObj>
              </mc:Choice>
              <mc:Fallback>
                <p:oleObj name="Equation" r:id="rId12" imgW="368280" imgH="279360" progId="Equation.DSMT4">
                  <p:embed/>
                  <p:pic>
                    <p:nvPicPr>
                      <p:cNvPr id="0" name=""/>
                      <p:cNvPicPr>
                        <a:picLocks noChangeAspect="1" noChangeArrowheads="1"/>
                      </p:cNvPicPr>
                      <p:nvPr/>
                    </p:nvPicPr>
                    <p:blipFill>
                      <a:blip r:embed="rId13"/>
                      <a:srcRect/>
                      <a:stretch>
                        <a:fillRect/>
                      </a:stretch>
                    </p:blipFill>
                    <p:spPr bwMode="auto">
                      <a:xfrm>
                        <a:off x="5081270" y="2296886"/>
                        <a:ext cx="40513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785618225"/>
              </p:ext>
            </p:extLst>
          </p:nvPr>
        </p:nvGraphicFramePr>
        <p:xfrm>
          <a:off x="5516880" y="2220686"/>
          <a:ext cx="502920" cy="377190"/>
        </p:xfrm>
        <a:graphic>
          <a:graphicData uri="http://schemas.openxmlformats.org/presentationml/2006/ole">
            <mc:AlternateContent xmlns:mc="http://schemas.openxmlformats.org/markup-compatibility/2006">
              <mc:Choice xmlns:v="urn:schemas-microsoft-com:vml" Requires="v">
                <p:oleObj spid="_x0000_s23606" name="Equation" r:id="rId14" imgW="457200" imgH="342720" progId="Equation.DSMT4">
                  <p:embed/>
                </p:oleObj>
              </mc:Choice>
              <mc:Fallback>
                <p:oleObj name="Equation" r:id="rId14" imgW="457200" imgH="342720" progId="Equation.DSMT4">
                  <p:embed/>
                  <p:pic>
                    <p:nvPicPr>
                      <p:cNvPr id="0" name=""/>
                      <p:cNvPicPr>
                        <a:picLocks noChangeAspect="1" noChangeArrowheads="1"/>
                      </p:cNvPicPr>
                      <p:nvPr/>
                    </p:nvPicPr>
                    <p:blipFill>
                      <a:blip r:embed="rId15"/>
                      <a:srcRect/>
                      <a:stretch>
                        <a:fillRect/>
                      </a:stretch>
                    </p:blipFill>
                    <p:spPr bwMode="auto">
                      <a:xfrm>
                        <a:off x="5516880" y="2220686"/>
                        <a:ext cx="502920"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959377588"/>
              </p:ext>
            </p:extLst>
          </p:nvPr>
        </p:nvGraphicFramePr>
        <p:xfrm>
          <a:off x="4220754" y="2726690"/>
          <a:ext cx="1788160" cy="321310"/>
        </p:xfrm>
        <a:graphic>
          <a:graphicData uri="http://schemas.openxmlformats.org/presentationml/2006/ole">
            <mc:AlternateContent xmlns:mc="http://schemas.openxmlformats.org/markup-compatibility/2006">
              <mc:Choice xmlns:v="urn:schemas-microsoft-com:vml" Requires="v">
                <p:oleObj spid="_x0000_s23607" name="Equation" r:id="rId16" imgW="1625400" imgH="291960" progId="Equation.DSMT4">
                  <p:embed/>
                </p:oleObj>
              </mc:Choice>
              <mc:Fallback>
                <p:oleObj name="Equation" r:id="rId16" imgW="1625400" imgH="291960" progId="Equation.DSMT4">
                  <p:embed/>
                  <p:pic>
                    <p:nvPicPr>
                      <p:cNvPr id="0" name=""/>
                      <p:cNvPicPr>
                        <a:picLocks noChangeAspect="1" noChangeArrowheads="1"/>
                      </p:cNvPicPr>
                      <p:nvPr/>
                    </p:nvPicPr>
                    <p:blipFill>
                      <a:blip r:embed="rId17"/>
                      <a:srcRect/>
                      <a:stretch>
                        <a:fillRect/>
                      </a:stretch>
                    </p:blipFill>
                    <p:spPr bwMode="auto">
                      <a:xfrm>
                        <a:off x="4220754" y="2726690"/>
                        <a:ext cx="1788160" cy="321310"/>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189849754"/>
              </p:ext>
            </p:extLst>
          </p:nvPr>
        </p:nvGraphicFramePr>
        <p:xfrm>
          <a:off x="2471058" y="4800600"/>
          <a:ext cx="1663700" cy="381000"/>
        </p:xfrm>
        <a:graphic>
          <a:graphicData uri="http://schemas.openxmlformats.org/presentationml/2006/ole">
            <mc:AlternateContent xmlns:mc="http://schemas.openxmlformats.org/markup-compatibility/2006">
              <mc:Choice xmlns:v="urn:schemas-microsoft-com:vml" Requires="v">
                <p:oleObj spid="_x0000_s23608" name="Equation" r:id="rId18" imgW="1663560" imgH="380880" progId="Equation.DSMT4">
                  <p:embed/>
                </p:oleObj>
              </mc:Choice>
              <mc:Fallback>
                <p:oleObj name="Equation" r:id="rId18" imgW="1663560" imgH="380880" progId="Equation.DSMT4">
                  <p:embed/>
                  <p:pic>
                    <p:nvPicPr>
                      <p:cNvPr id="0" name=""/>
                      <p:cNvPicPr>
                        <a:picLocks noChangeAspect="1" noChangeArrowheads="1"/>
                      </p:cNvPicPr>
                      <p:nvPr/>
                    </p:nvPicPr>
                    <p:blipFill>
                      <a:blip r:embed="rId19"/>
                      <a:srcRect/>
                      <a:stretch>
                        <a:fillRect/>
                      </a:stretch>
                    </p:blipFill>
                    <p:spPr bwMode="auto">
                      <a:xfrm>
                        <a:off x="2471058" y="4800600"/>
                        <a:ext cx="16637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57906349"/>
              </p:ext>
            </p:extLst>
          </p:nvPr>
        </p:nvGraphicFramePr>
        <p:xfrm>
          <a:off x="4244522" y="4865914"/>
          <a:ext cx="349250" cy="251460"/>
        </p:xfrm>
        <a:graphic>
          <a:graphicData uri="http://schemas.openxmlformats.org/presentationml/2006/ole">
            <mc:AlternateContent xmlns:mc="http://schemas.openxmlformats.org/markup-compatibility/2006">
              <mc:Choice xmlns:v="urn:schemas-microsoft-com:vml" Requires="v">
                <p:oleObj spid="_x0000_s23609" name="Equation" r:id="rId20" imgW="317160" imgH="228600" progId="Equation.DSMT4">
                  <p:embed/>
                </p:oleObj>
              </mc:Choice>
              <mc:Fallback>
                <p:oleObj name="Equation" r:id="rId20" imgW="317160" imgH="228600" progId="Equation.DSMT4">
                  <p:embed/>
                  <p:pic>
                    <p:nvPicPr>
                      <p:cNvPr id="0" name=""/>
                      <p:cNvPicPr>
                        <a:picLocks noChangeAspect="1" noChangeArrowheads="1"/>
                      </p:cNvPicPr>
                      <p:nvPr/>
                    </p:nvPicPr>
                    <p:blipFill>
                      <a:blip r:embed="rId21"/>
                      <a:srcRect/>
                      <a:stretch>
                        <a:fillRect/>
                      </a:stretch>
                    </p:blipFill>
                    <p:spPr bwMode="auto">
                      <a:xfrm>
                        <a:off x="4244522" y="4865914"/>
                        <a:ext cx="349250" cy="2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5067185"/>
              </p:ext>
            </p:extLst>
          </p:nvPr>
        </p:nvGraphicFramePr>
        <p:xfrm>
          <a:off x="4669972" y="4876800"/>
          <a:ext cx="405130" cy="307340"/>
        </p:xfrm>
        <a:graphic>
          <a:graphicData uri="http://schemas.openxmlformats.org/presentationml/2006/ole">
            <mc:AlternateContent xmlns:mc="http://schemas.openxmlformats.org/markup-compatibility/2006">
              <mc:Choice xmlns:v="urn:schemas-microsoft-com:vml" Requires="v">
                <p:oleObj spid="_x0000_s23610" name="Equation" r:id="rId22" imgW="368280" imgH="279360" progId="Equation.DSMT4">
                  <p:embed/>
                </p:oleObj>
              </mc:Choice>
              <mc:Fallback>
                <p:oleObj name="Equation" r:id="rId22" imgW="368280" imgH="279360" progId="Equation.DSMT4">
                  <p:embed/>
                  <p:pic>
                    <p:nvPicPr>
                      <p:cNvPr id="0" name=""/>
                      <p:cNvPicPr>
                        <a:picLocks noChangeAspect="1" noChangeArrowheads="1"/>
                      </p:cNvPicPr>
                      <p:nvPr/>
                    </p:nvPicPr>
                    <p:blipFill>
                      <a:blip r:embed="rId13"/>
                      <a:srcRect/>
                      <a:stretch>
                        <a:fillRect/>
                      </a:stretch>
                    </p:blipFill>
                    <p:spPr bwMode="auto">
                      <a:xfrm>
                        <a:off x="4669972" y="4876800"/>
                        <a:ext cx="40513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288989788"/>
              </p:ext>
            </p:extLst>
          </p:nvPr>
        </p:nvGraphicFramePr>
        <p:xfrm>
          <a:off x="5103042" y="4876800"/>
          <a:ext cx="405130" cy="307340"/>
        </p:xfrm>
        <a:graphic>
          <a:graphicData uri="http://schemas.openxmlformats.org/presentationml/2006/ole">
            <mc:AlternateContent xmlns:mc="http://schemas.openxmlformats.org/markup-compatibility/2006">
              <mc:Choice xmlns:v="urn:schemas-microsoft-com:vml" Requires="v">
                <p:oleObj spid="_x0000_s23611" name="Equation" r:id="rId23" imgW="368280" imgH="279360" progId="Equation.DSMT4">
                  <p:embed/>
                </p:oleObj>
              </mc:Choice>
              <mc:Fallback>
                <p:oleObj name="Equation" r:id="rId23" imgW="368280" imgH="279360" progId="Equation.DSMT4">
                  <p:embed/>
                  <p:pic>
                    <p:nvPicPr>
                      <p:cNvPr id="0" name=""/>
                      <p:cNvPicPr>
                        <a:picLocks noChangeAspect="1" noChangeArrowheads="1"/>
                      </p:cNvPicPr>
                      <p:nvPr/>
                    </p:nvPicPr>
                    <p:blipFill>
                      <a:blip r:embed="rId13"/>
                      <a:srcRect/>
                      <a:stretch>
                        <a:fillRect/>
                      </a:stretch>
                    </p:blipFill>
                    <p:spPr bwMode="auto">
                      <a:xfrm>
                        <a:off x="5103042" y="4876800"/>
                        <a:ext cx="40513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066901671"/>
              </p:ext>
            </p:extLst>
          </p:nvPr>
        </p:nvGraphicFramePr>
        <p:xfrm>
          <a:off x="5538652" y="4800600"/>
          <a:ext cx="502920" cy="377190"/>
        </p:xfrm>
        <a:graphic>
          <a:graphicData uri="http://schemas.openxmlformats.org/presentationml/2006/ole">
            <mc:AlternateContent xmlns:mc="http://schemas.openxmlformats.org/markup-compatibility/2006">
              <mc:Choice xmlns:v="urn:schemas-microsoft-com:vml" Requires="v">
                <p:oleObj spid="_x0000_s23612" name="Equation" r:id="rId24" imgW="457200" imgH="342720" progId="Equation.DSMT4">
                  <p:embed/>
                </p:oleObj>
              </mc:Choice>
              <mc:Fallback>
                <p:oleObj name="Equation" r:id="rId24" imgW="457200" imgH="342720" progId="Equation.DSMT4">
                  <p:embed/>
                  <p:pic>
                    <p:nvPicPr>
                      <p:cNvPr id="0" name=""/>
                      <p:cNvPicPr>
                        <a:picLocks noChangeAspect="1" noChangeArrowheads="1"/>
                      </p:cNvPicPr>
                      <p:nvPr/>
                    </p:nvPicPr>
                    <p:blipFill>
                      <a:blip r:embed="rId25"/>
                      <a:srcRect/>
                      <a:stretch>
                        <a:fillRect/>
                      </a:stretch>
                    </p:blipFill>
                    <p:spPr bwMode="auto">
                      <a:xfrm>
                        <a:off x="5538652" y="4800600"/>
                        <a:ext cx="502920"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710096725"/>
              </p:ext>
            </p:extLst>
          </p:nvPr>
        </p:nvGraphicFramePr>
        <p:xfrm>
          <a:off x="4242526" y="5306604"/>
          <a:ext cx="1788160" cy="321310"/>
        </p:xfrm>
        <a:graphic>
          <a:graphicData uri="http://schemas.openxmlformats.org/presentationml/2006/ole">
            <mc:AlternateContent xmlns:mc="http://schemas.openxmlformats.org/markup-compatibility/2006">
              <mc:Choice xmlns:v="urn:schemas-microsoft-com:vml" Requires="v">
                <p:oleObj spid="_x0000_s23613" name="Equation" r:id="rId26" imgW="1625400" imgH="291960" progId="Equation.DSMT4">
                  <p:embed/>
                </p:oleObj>
              </mc:Choice>
              <mc:Fallback>
                <p:oleObj name="Equation" r:id="rId26" imgW="1625400" imgH="291960" progId="Equation.DSMT4">
                  <p:embed/>
                  <p:pic>
                    <p:nvPicPr>
                      <p:cNvPr id="0" name=""/>
                      <p:cNvPicPr>
                        <a:picLocks noChangeAspect="1" noChangeArrowheads="1"/>
                      </p:cNvPicPr>
                      <p:nvPr/>
                    </p:nvPicPr>
                    <p:blipFill>
                      <a:blip r:embed="rId27"/>
                      <a:srcRect/>
                      <a:stretch>
                        <a:fillRect/>
                      </a:stretch>
                    </p:blipFill>
                    <p:spPr bwMode="auto">
                      <a:xfrm>
                        <a:off x="4242526" y="5306604"/>
                        <a:ext cx="1788160" cy="321310"/>
                      </a:xfrm>
                      <a:prstGeom prst="rect">
                        <a:avLst/>
                      </a:prstGeom>
                      <a:noFill/>
                      <a:ln>
                        <a:noFill/>
                      </a:ln>
                    </p:spPr>
                  </p:pic>
                </p:oleObj>
              </mc:Fallback>
            </mc:AlternateContent>
          </a:graphicData>
        </a:graphic>
      </p:graphicFrame>
      <p:pic>
        <p:nvPicPr>
          <p:cNvPr id="26" name="Audio 2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45739275"/>
      </p:ext>
    </p:extLst>
  </p:cSld>
  <p:clrMapOvr>
    <a:masterClrMapping/>
  </p:clrMapOvr>
  <mc:AlternateContent xmlns:mc="http://schemas.openxmlformats.org/markup-compatibility/2006">
    <mc:Choice xmlns:p14="http://schemas.microsoft.com/office/powerpoint/2010/main" Requires="p14">
      <p:transition spd="slow" p14:dur="2000" advTm="157877"/>
    </mc:Choice>
    <mc:Fallback>
      <p:transition spd="slow" advTm="15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a:t>
            </a:r>
            <a:r>
              <a:rPr lang="en-US" dirty="0" smtClean="0"/>
              <a:t>you now</a:t>
            </a:r>
            <a:endParaRPr lang="en-US" i="1" dirty="0" smtClean="0"/>
          </a:p>
          <a:p>
            <a:pPr lvl="1"/>
            <a:r>
              <a:rPr lang="en-US" dirty="0" smtClean="0"/>
              <a:t>Understand where </a:t>
            </a:r>
            <a:r>
              <a:rPr lang="en-US" i="1" dirty="0" smtClean="0"/>
              <a:t>j</a:t>
            </a:r>
            <a:r>
              <a:rPr lang="en-US" dirty="0" smtClean="0"/>
              <a:t> comes from and what it defines</a:t>
            </a:r>
          </a:p>
          <a:p>
            <a:pPr lvl="1"/>
            <a:r>
              <a:rPr lang="en-US" dirty="0" smtClean="0"/>
              <a:t>Know that some polynomials that do not have real roots appear to have roots if we allow the use of </a:t>
            </a:r>
            <a:r>
              <a:rPr lang="en-US" i="1" dirty="0" smtClean="0"/>
              <a:t>j</a:t>
            </a:r>
            <a:endParaRPr lang="en-US" dirty="0" smtClean="0"/>
          </a:p>
        </p:txBody>
      </p:sp>
      <p:sp>
        <p:nvSpPr>
          <p:cNvPr id="4" name="Footer Placeholder 3"/>
          <p:cNvSpPr>
            <a:spLocks noGrp="1"/>
          </p:cNvSpPr>
          <p:nvPr>
            <p:ph type="ftr" sz="quarter" idx="11"/>
          </p:nvPr>
        </p:nvSpPr>
        <p:spPr/>
        <p:txBody>
          <a:bodyPr/>
          <a:lstStyle/>
          <a:p>
            <a:r>
              <a:rPr lang="en-CA" smtClean="0"/>
              <a:t>Introducing j</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8901"/>
    </mc:Choice>
    <mc:Fallback>
      <p:transition spd="slow" advTm="2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a:t>
            </a:r>
            <a:r>
              <a:rPr lang="en-CA" sz="1800" dirty="0" smtClean="0"/>
              <a:t>en.wikipedia.org/wiki/Imaginary_unit</a:t>
            </a:r>
            <a:endParaRPr lang="en-CA" sz="1800" dirty="0"/>
          </a:p>
        </p:txBody>
      </p:sp>
      <p:sp>
        <p:nvSpPr>
          <p:cNvPr id="4" name="Footer Placeholder 3"/>
          <p:cNvSpPr>
            <a:spLocks noGrp="1"/>
          </p:cNvSpPr>
          <p:nvPr>
            <p:ph type="ftr" sz="quarter" idx="11"/>
          </p:nvPr>
        </p:nvSpPr>
        <p:spPr/>
        <p:txBody>
          <a:bodyPr/>
          <a:lstStyle/>
          <a:p>
            <a:r>
              <a:rPr lang="en-CA" smtClean="0"/>
              <a:t>Introducing j</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281"/>
    </mc:Choice>
    <mc:Fallback>
      <p:transition spd="slow" advTm="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Introducing j</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479"/>
    </mc:Choice>
    <mc:Fallback>
      <p:transition spd="slow" advTm="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  Mathematical equations are prepared in </a:t>
            </a:r>
            <a:r>
              <a:rPr lang="en-CA" sz="1800" dirty="0" err="1" smtClean="0"/>
              <a:t>MathType</a:t>
            </a:r>
            <a:r>
              <a:rPr lang="en-CA" sz="1800" dirty="0" smtClean="0"/>
              <a:t> by Design Science, Inc.</a:t>
            </a:r>
          </a:p>
          <a:p>
            <a:pPr marL="0" indent="0">
              <a:buNone/>
            </a:pPr>
            <a:r>
              <a:rPr lang="en-CA" sz="1800" dirty="0" smtClean="0"/>
              <a:t>Examples </a:t>
            </a:r>
            <a:r>
              <a:rPr lang="en-CA" sz="1800" dirty="0" smtClean="0"/>
              <a:t>may be </a:t>
            </a:r>
            <a:r>
              <a:rPr lang="en-CA" sz="1800" dirty="0" smtClean="0"/>
              <a:t>formulated and checked using Maple by </a:t>
            </a:r>
            <a:r>
              <a:rPr lang="en-CA" sz="1800" dirty="0" err="1" smtClean="0"/>
              <a:t>Maplesoft</a:t>
            </a:r>
            <a:r>
              <a:rPr lang="en-CA" sz="1800" dirty="0" smtClean="0"/>
              <a:t>, Inc.</a:t>
            </a:r>
            <a:endParaRPr lang="en-CA" sz="1800" dirty="0" smtClean="0"/>
          </a:p>
          <a:p>
            <a:pPr marL="0" indent="0">
              <a:buNone/>
            </a:pPr>
            <a:endParaRPr lang="en-CA" sz="9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Introducing j</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378"/>
    </mc:Choice>
    <mc:Fallback>
      <p:transition spd="slow" advTm="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smtClean="0"/>
              <a:t>ne</a:t>
            </a:r>
            <a:r>
              <a:rPr lang="en-CA" dirty="0" smtClean="0"/>
              <a:t> 11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Introducing j</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CA" dirty="0"/>
          </a:p>
        </p:txBody>
      </p:sp>
      <p:sp>
        <p:nvSpPr>
          <p:cNvPr id="3" name="Content Placeholder 2"/>
          <p:cNvSpPr>
            <a:spLocks noGrp="1"/>
          </p:cNvSpPr>
          <p:nvPr>
            <p:ph idx="1"/>
          </p:nvPr>
        </p:nvSpPr>
        <p:spPr/>
        <p:txBody>
          <a:bodyPr/>
          <a:lstStyle/>
          <a:p>
            <a:r>
              <a:rPr lang="en-US" dirty="0" smtClean="0"/>
              <a:t>In this topic, we will</a:t>
            </a:r>
          </a:p>
          <a:p>
            <a:pPr lvl="1"/>
            <a:r>
              <a:rPr lang="en-US" dirty="0" smtClean="0"/>
              <a:t>Introduce the justification for the imaginary unit </a:t>
            </a:r>
            <a:r>
              <a:rPr lang="en-US" i="1" dirty="0" smtClean="0"/>
              <a:t>j</a:t>
            </a:r>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dirty="0" smtClean="0"/>
              <a:t>Introducing </a:t>
            </a:r>
            <a:r>
              <a:rPr lang="en-CA" i="1" dirty="0" smtClean="0"/>
              <a:t>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2</a:t>
            </a:fld>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6607684"/>
      </p:ext>
    </p:extLst>
  </p:cSld>
  <p:clrMapOvr>
    <a:masterClrMapping/>
  </p:clrMapOvr>
  <mc:AlternateContent xmlns:mc="http://schemas.openxmlformats.org/markup-compatibility/2006">
    <mc:Choice xmlns:p14="http://schemas.microsoft.com/office/powerpoint/2010/main" Requires="p14">
      <p:transition spd="slow" p14:dur="2000" advTm="14297"/>
    </mc:Choice>
    <mc:Fallback>
      <p:transition spd="slow" advTm="1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roots</a:t>
            </a:r>
            <a:endParaRPr lang="en-CA" dirty="0"/>
          </a:p>
        </p:txBody>
      </p:sp>
      <p:sp>
        <p:nvSpPr>
          <p:cNvPr id="3" name="Content Placeholder 2"/>
          <p:cNvSpPr>
            <a:spLocks noGrp="1"/>
          </p:cNvSpPr>
          <p:nvPr>
            <p:ph idx="1"/>
          </p:nvPr>
        </p:nvSpPr>
        <p:spPr/>
        <p:txBody>
          <a:bodyPr/>
          <a:lstStyle/>
          <a:p>
            <a:r>
              <a:rPr lang="en-US" dirty="0" smtClean="0"/>
              <a:t>By definition,         is any number such that</a:t>
            </a:r>
            <a:endParaRPr lang="en-US" dirty="0" smtClean="0"/>
          </a:p>
          <a:p>
            <a:endParaRPr lang="en-US" dirty="0"/>
          </a:p>
          <a:p>
            <a:endParaRPr lang="en-US" dirty="0" smtClean="0"/>
          </a:p>
          <a:p>
            <a:r>
              <a:rPr lang="en-US" dirty="0" smtClean="0"/>
              <a:t>Recall </a:t>
            </a:r>
            <a:r>
              <a:rPr lang="en-US" dirty="0" smtClean="0"/>
              <a:t>that                        as </a:t>
            </a:r>
            <a:r>
              <a:rPr lang="en-US" dirty="0">
                <a:latin typeface="Times New Roman" panose="02020603050405020304" pitchFamily="18" charset="0"/>
              </a:rPr>
              <a:t>2 </a:t>
            </a:r>
            <a:r>
              <a:rPr lang="en-US" dirty="0" smtClean="0">
                <a:latin typeface="Times New Roman" panose="02020603050405020304" pitchFamily="18" charset="0"/>
              </a:rPr>
              <a:t>≥ 0</a:t>
            </a:r>
            <a:r>
              <a:rPr lang="en-US" dirty="0" smtClean="0"/>
              <a:t> and </a:t>
            </a:r>
            <a:endParaRPr lang="en-US" dirty="0" smtClean="0"/>
          </a:p>
          <a:p>
            <a:pPr lvl="1"/>
            <a:r>
              <a:rPr lang="en-US" dirty="0" smtClean="0"/>
              <a:t>Consequently, if </a:t>
            </a:r>
            <a:r>
              <a:rPr lang="en-US" i="1" dirty="0" smtClean="0">
                <a:latin typeface="Times New Roman" panose="02020603050405020304" pitchFamily="18" charset="0"/>
              </a:rPr>
              <a:t>c</a:t>
            </a:r>
            <a:r>
              <a:rPr lang="en-US" dirty="0" smtClean="0">
                <a:latin typeface="Times New Roman" panose="02020603050405020304" pitchFamily="18" charset="0"/>
              </a:rPr>
              <a:t> </a:t>
            </a:r>
            <a:r>
              <a:rPr lang="en-CA" dirty="0">
                <a:latin typeface="Times New Roman" panose="02020603050405020304" pitchFamily="18" charset="0"/>
              </a:rPr>
              <a:t>≥</a:t>
            </a:r>
            <a:r>
              <a:rPr lang="en-US" dirty="0" smtClean="0">
                <a:latin typeface="Times New Roman" panose="02020603050405020304" pitchFamily="18" charset="0"/>
              </a:rPr>
              <a:t> 0</a:t>
            </a:r>
            <a:r>
              <a:rPr lang="en-US" dirty="0" smtClean="0"/>
              <a:t>, we can always write</a:t>
            </a: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r>
              <a:rPr lang="en-US" dirty="0" smtClean="0">
                <a:latin typeface="Times New Roman" panose="02020603050405020304" pitchFamily="18" charset="0"/>
              </a:rPr>
              <a:t>Note this is not true for anything that is not zero or a positive real:</a:t>
            </a:r>
          </a:p>
        </p:txBody>
      </p:sp>
      <p:graphicFrame>
        <p:nvGraphicFramePr>
          <p:cNvPr id="9" name="Object 8"/>
          <p:cNvGraphicFramePr>
            <a:graphicFrameLocks noChangeAspect="1"/>
          </p:cNvGraphicFramePr>
          <p:nvPr>
            <p:extLst>
              <p:ext uri="{D42A27DB-BD31-4B8C-83A1-F6EECF244321}">
                <p14:modId xmlns:p14="http://schemas.microsoft.com/office/powerpoint/2010/main" val="2000974854"/>
              </p:ext>
            </p:extLst>
          </p:nvPr>
        </p:nvGraphicFramePr>
        <p:xfrm>
          <a:off x="2209800" y="2836141"/>
          <a:ext cx="1397000" cy="330200"/>
        </p:xfrm>
        <a:graphic>
          <a:graphicData uri="http://schemas.openxmlformats.org/presentationml/2006/ole">
            <mc:AlternateContent xmlns:mc="http://schemas.openxmlformats.org/markup-compatibility/2006">
              <mc:Choice xmlns:v="urn:schemas-microsoft-com:vml" Requires="v">
                <p:oleObj spid="_x0000_s14378" name="Equation" r:id="rId6" imgW="1396800" imgH="330120" progId="Equation.DSMT4">
                  <p:embed/>
                </p:oleObj>
              </mc:Choice>
              <mc:Fallback>
                <p:oleObj name="Equation" r:id="rId6" imgW="1396800" imgH="330120" progId="Equation.DSMT4">
                  <p:embed/>
                  <p:pic>
                    <p:nvPicPr>
                      <p:cNvPr id="0" name=""/>
                      <p:cNvPicPr/>
                      <p:nvPr/>
                    </p:nvPicPr>
                    <p:blipFill>
                      <a:blip r:embed="rId7"/>
                      <a:stretch>
                        <a:fillRect/>
                      </a:stretch>
                    </p:blipFill>
                    <p:spPr>
                      <a:xfrm>
                        <a:off x="2209800" y="2836141"/>
                        <a:ext cx="1397000" cy="330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412745961"/>
              </p:ext>
            </p:extLst>
          </p:nvPr>
        </p:nvGraphicFramePr>
        <p:xfrm>
          <a:off x="5105400" y="2744713"/>
          <a:ext cx="2628900" cy="533400"/>
        </p:xfrm>
        <a:graphic>
          <a:graphicData uri="http://schemas.openxmlformats.org/presentationml/2006/ole">
            <mc:AlternateContent xmlns:mc="http://schemas.openxmlformats.org/markup-compatibility/2006">
              <mc:Choice xmlns:v="urn:schemas-microsoft-com:vml" Requires="v">
                <p:oleObj spid="_x0000_s14379" name="Equation" r:id="rId8" imgW="2628720" imgH="533160" progId="Equation.DSMT4">
                  <p:embed/>
                </p:oleObj>
              </mc:Choice>
              <mc:Fallback>
                <p:oleObj name="Equation" r:id="rId8" imgW="2628720" imgH="533160" progId="Equation.DSMT4">
                  <p:embed/>
                  <p:pic>
                    <p:nvPicPr>
                      <p:cNvPr id="0" name=""/>
                      <p:cNvPicPr>
                        <a:picLocks noChangeAspect="1" noChangeArrowheads="1"/>
                      </p:cNvPicPr>
                      <p:nvPr/>
                    </p:nvPicPr>
                    <p:blipFill>
                      <a:blip r:embed="rId9"/>
                      <a:srcRect/>
                      <a:stretch>
                        <a:fillRect/>
                      </a:stretch>
                    </p:blipFill>
                    <p:spPr bwMode="auto">
                      <a:xfrm>
                        <a:off x="5105400" y="2744713"/>
                        <a:ext cx="26289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Footer Placeholder 10"/>
          <p:cNvSpPr>
            <a:spLocks noGrp="1"/>
          </p:cNvSpPr>
          <p:nvPr>
            <p:ph type="ftr" sz="quarter" idx="11"/>
          </p:nvPr>
        </p:nvSpPr>
        <p:spPr/>
        <p:txBody>
          <a:bodyPr/>
          <a:lstStyle/>
          <a:p>
            <a:r>
              <a:rPr lang="en-CA" dirty="0" smtClean="0"/>
              <a:t>Introducing </a:t>
            </a:r>
            <a:r>
              <a:rPr lang="en-CA" i="1" dirty="0" smtClean="0"/>
              <a:t>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3</a:t>
            </a:fld>
            <a:endParaRPr lang="en-CA" dirty="0"/>
          </a:p>
        </p:txBody>
      </p:sp>
      <p:graphicFrame>
        <p:nvGraphicFramePr>
          <p:cNvPr id="13" name="Object 12"/>
          <p:cNvGraphicFramePr>
            <a:graphicFrameLocks noChangeAspect="1"/>
          </p:cNvGraphicFramePr>
          <p:nvPr>
            <p:extLst>
              <p:ext uri="{D42A27DB-BD31-4B8C-83A1-F6EECF244321}">
                <p14:modId xmlns:p14="http://schemas.microsoft.com/office/powerpoint/2010/main" val="1576480051"/>
              </p:ext>
            </p:extLst>
          </p:nvPr>
        </p:nvGraphicFramePr>
        <p:xfrm>
          <a:off x="3505200" y="3676881"/>
          <a:ext cx="1480820" cy="363220"/>
        </p:xfrm>
        <a:graphic>
          <a:graphicData uri="http://schemas.openxmlformats.org/presentationml/2006/ole">
            <mc:AlternateContent xmlns:mc="http://schemas.openxmlformats.org/markup-compatibility/2006">
              <mc:Choice xmlns:v="urn:schemas-microsoft-com:vml" Requires="v">
                <p:oleObj spid="_x0000_s14380" name="Equation" r:id="rId10" imgW="1346040" imgH="330120" progId="Equation.DSMT4">
                  <p:embed/>
                </p:oleObj>
              </mc:Choice>
              <mc:Fallback>
                <p:oleObj name="Equation" r:id="rId10" imgW="1346040" imgH="330120" progId="Equation.DSMT4">
                  <p:embed/>
                  <p:pic>
                    <p:nvPicPr>
                      <p:cNvPr id="0" name=""/>
                      <p:cNvPicPr/>
                      <p:nvPr/>
                    </p:nvPicPr>
                    <p:blipFill>
                      <a:blip r:embed="rId11"/>
                      <a:stretch>
                        <a:fillRect/>
                      </a:stretch>
                    </p:blipFill>
                    <p:spPr>
                      <a:xfrm>
                        <a:off x="3505200" y="3676881"/>
                        <a:ext cx="1480820" cy="36322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795613467"/>
              </p:ext>
            </p:extLst>
          </p:nvPr>
        </p:nvGraphicFramePr>
        <p:xfrm>
          <a:off x="2566670" y="1600200"/>
          <a:ext cx="405130" cy="363220"/>
        </p:xfrm>
        <a:graphic>
          <a:graphicData uri="http://schemas.openxmlformats.org/presentationml/2006/ole">
            <mc:AlternateContent xmlns:mc="http://schemas.openxmlformats.org/markup-compatibility/2006">
              <mc:Choice xmlns:v="urn:schemas-microsoft-com:vml" Requires="v">
                <p:oleObj spid="_x0000_s14381" name="Equation" r:id="rId12" imgW="368280" imgH="330120" progId="Equation.DSMT4">
                  <p:embed/>
                </p:oleObj>
              </mc:Choice>
              <mc:Fallback>
                <p:oleObj name="Equation" r:id="rId12" imgW="368280" imgH="330120" progId="Equation.DSMT4">
                  <p:embed/>
                  <p:pic>
                    <p:nvPicPr>
                      <p:cNvPr id="0" name=""/>
                      <p:cNvPicPr/>
                      <p:nvPr/>
                    </p:nvPicPr>
                    <p:blipFill>
                      <a:blip r:embed="rId13"/>
                      <a:stretch>
                        <a:fillRect/>
                      </a:stretch>
                    </p:blipFill>
                    <p:spPr>
                      <a:xfrm>
                        <a:off x="2566670" y="1600200"/>
                        <a:ext cx="405130" cy="36322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5886354"/>
              </p:ext>
            </p:extLst>
          </p:nvPr>
        </p:nvGraphicFramePr>
        <p:xfrm>
          <a:off x="3581400" y="1981200"/>
          <a:ext cx="1158875" cy="587375"/>
        </p:xfrm>
        <a:graphic>
          <a:graphicData uri="http://schemas.openxmlformats.org/presentationml/2006/ole">
            <mc:AlternateContent xmlns:mc="http://schemas.openxmlformats.org/markup-compatibility/2006">
              <mc:Choice xmlns:v="urn:schemas-microsoft-com:vml" Requires="v">
                <p:oleObj spid="_x0000_s14382" name="Equation" r:id="rId14" imgW="1054080" imgH="533160" progId="Equation.DSMT4">
                  <p:embed/>
                </p:oleObj>
              </mc:Choice>
              <mc:Fallback>
                <p:oleObj name="Equation" r:id="rId14" imgW="1054080" imgH="533160" progId="Equation.DSMT4">
                  <p:embed/>
                  <p:pic>
                    <p:nvPicPr>
                      <p:cNvPr id="0" name=""/>
                      <p:cNvPicPr/>
                      <p:nvPr/>
                    </p:nvPicPr>
                    <p:blipFill>
                      <a:blip r:embed="rId15"/>
                      <a:stretch>
                        <a:fillRect/>
                      </a:stretch>
                    </p:blipFill>
                    <p:spPr>
                      <a:xfrm>
                        <a:off x="3581400" y="1981200"/>
                        <a:ext cx="1158875" cy="58737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957400"/>
              </p:ext>
            </p:extLst>
          </p:nvPr>
        </p:nvGraphicFramePr>
        <p:xfrm>
          <a:off x="4082144" y="4876800"/>
          <a:ext cx="2616200" cy="533400"/>
        </p:xfrm>
        <a:graphic>
          <a:graphicData uri="http://schemas.openxmlformats.org/presentationml/2006/ole">
            <mc:AlternateContent xmlns:mc="http://schemas.openxmlformats.org/markup-compatibility/2006">
              <mc:Choice xmlns:v="urn:schemas-microsoft-com:vml" Requires="v">
                <p:oleObj spid="_x0000_s14383" name="Equation" r:id="rId16" imgW="2616120" imgH="533160" progId="Equation.DSMT4">
                  <p:embed/>
                </p:oleObj>
              </mc:Choice>
              <mc:Fallback>
                <p:oleObj name="Equation" r:id="rId16" imgW="2616120" imgH="533160" progId="Equation.DSMT4">
                  <p:embed/>
                  <p:pic>
                    <p:nvPicPr>
                      <p:cNvPr id="0" name=""/>
                      <p:cNvPicPr/>
                      <p:nvPr/>
                    </p:nvPicPr>
                    <p:blipFill>
                      <a:blip r:embed="rId17"/>
                      <a:stretch>
                        <a:fillRect/>
                      </a:stretch>
                    </p:blipFill>
                    <p:spPr>
                      <a:xfrm>
                        <a:off x="4082144" y="4876800"/>
                        <a:ext cx="2616200" cy="5334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7904325"/>
              </p:ext>
            </p:extLst>
          </p:nvPr>
        </p:nvGraphicFramePr>
        <p:xfrm>
          <a:off x="2362200" y="4963886"/>
          <a:ext cx="1714500" cy="330200"/>
        </p:xfrm>
        <a:graphic>
          <a:graphicData uri="http://schemas.openxmlformats.org/presentationml/2006/ole">
            <mc:AlternateContent xmlns:mc="http://schemas.openxmlformats.org/markup-compatibility/2006">
              <mc:Choice xmlns:v="urn:schemas-microsoft-com:vml" Requires="v">
                <p:oleObj spid="_x0000_s14384" name="Equation" r:id="rId18" imgW="1714320" imgH="330120" progId="Equation.DSMT4">
                  <p:embed/>
                </p:oleObj>
              </mc:Choice>
              <mc:Fallback>
                <p:oleObj name="Equation" r:id="rId18" imgW="1714320" imgH="330120" progId="Equation.DSMT4">
                  <p:embed/>
                  <p:pic>
                    <p:nvPicPr>
                      <p:cNvPr id="0" name=""/>
                      <p:cNvPicPr/>
                      <p:nvPr/>
                    </p:nvPicPr>
                    <p:blipFill>
                      <a:blip r:embed="rId19"/>
                      <a:stretch>
                        <a:fillRect/>
                      </a:stretch>
                    </p:blipFill>
                    <p:spPr>
                      <a:xfrm>
                        <a:off x="2362200" y="4963886"/>
                        <a:ext cx="1714500" cy="330200"/>
                      </a:xfrm>
                      <a:prstGeom prst="rect">
                        <a:avLst/>
                      </a:prstGeom>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93258395"/>
      </p:ext>
    </p:extLst>
  </p:cSld>
  <p:clrMapOvr>
    <a:masterClrMapping/>
  </p:clrMapOvr>
  <mc:AlternateContent xmlns:mc="http://schemas.openxmlformats.org/markup-compatibility/2006">
    <mc:Choice xmlns:p14="http://schemas.microsoft.com/office/powerpoint/2010/main" Requires="p14">
      <p:transition spd="slow" p14:dur="2000" advTm="126924"/>
    </mc:Choice>
    <mc:Fallback>
      <p:transition spd="slow" advTm="12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Dealing with </a:t>
            </a:r>
            <a:endParaRPr lang="en-CA" dirty="0"/>
          </a:p>
        </p:txBody>
      </p:sp>
      <p:sp>
        <p:nvSpPr>
          <p:cNvPr id="3" name="Content Placeholder 2"/>
          <p:cNvSpPr>
            <a:spLocks noGrp="1"/>
          </p:cNvSpPr>
          <p:nvPr>
            <p:ph idx="1"/>
          </p:nvPr>
        </p:nvSpPr>
        <p:spPr/>
        <p:txBody>
          <a:bodyPr/>
          <a:lstStyle/>
          <a:p>
            <a:r>
              <a:rPr lang="en-US" dirty="0" smtClean="0"/>
              <a:t>Consequently, we note that theoretically, we could have:</a:t>
            </a:r>
          </a:p>
          <a:p>
            <a:endParaRPr lang="en-US" dirty="0"/>
          </a:p>
          <a:p>
            <a:endParaRPr lang="en-US" dirty="0" smtClean="0"/>
          </a:p>
          <a:p>
            <a:r>
              <a:rPr lang="en-US" dirty="0" smtClean="0"/>
              <a:t>Suppose we just assume that           is a value, so</a:t>
            </a:r>
          </a:p>
          <a:p>
            <a:endParaRPr lang="en-US" dirty="0"/>
          </a:p>
          <a:p>
            <a:endParaRPr lang="en-US" dirty="0" smtClean="0"/>
          </a:p>
          <a:p>
            <a:r>
              <a:rPr lang="en-US" dirty="0" smtClean="0"/>
              <a:t>We also note that </a:t>
            </a:r>
            <a:endParaRPr lang="en-US" dirty="0"/>
          </a:p>
          <a:p>
            <a:endParaRPr lang="en-US" dirty="0" smtClean="0"/>
          </a:p>
          <a:p>
            <a:pPr lvl="1"/>
            <a:endParaRPr lang="en-US" dirty="0" smtClean="0">
              <a:latin typeface="Times New Roman" panose="02020603050405020304" pitchFamily="18" charset="0"/>
            </a:endParaRPr>
          </a:p>
        </p:txBody>
      </p:sp>
      <p:sp>
        <p:nvSpPr>
          <p:cNvPr id="11" name="Footer Placeholder 10"/>
          <p:cNvSpPr>
            <a:spLocks noGrp="1"/>
          </p:cNvSpPr>
          <p:nvPr>
            <p:ph type="ftr" sz="quarter" idx="11"/>
          </p:nvPr>
        </p:nvSpPr>
        <p:spPr/>
        <p:txBody>
          <a:bodyPr/>
          <a:lstStyle/>
          <a:p>
            <a:r>
              <a:rPr lang="en-CA" dirty="0" smtClean="0"/>
              <a:t>Introducing </a:t>
            </a:r>
            <a:r>
              <a:rPr lang="en-CA" i="1" dirty="0" smtClean="0"/>
              <a:t>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4</a:t>
            </a:fld>
            <a:endParaRPr lang="en-CA" dirty="0"/>
          </a:p>
        </p:txBody>
      </p:sp>
      <p:graphicFrame>
        <p:nvGraphicFramePr>
          <p:cNvPr id="17" name="Object 16"/>
          <p:cNvGraphicFramePr>
            <a:graphicFrameLocks noChangeAspect="1"/>
          </p:cNvGraphicFramePr>
          <p:nvPr>
            <p:extLst>
              <p:ext uri="{D42A27DB-BD31-4B8C-83A1-F6EECF244321}">
                <p14:modId xmlns:p14="http://schemas.microsoft.com/office/powerpoint/2010/main" val="1654621173"/>
              </p:ext>
            </p:extLst>
          </p:nvPr>
        </p:nvGraphicFramePr>
        <p:xfrm>
          <a:off x="3657600" y="3352800"/>
          <a:ext cx="1282700" cy="533400"/>
        </p:xfrm>
        <a:graphic>
          <a:graphicData uri="http://schemas.openxmlformats.org/presentationml/2006/ole">
            <mc:AlternateContent xmlns:mc="http://schemas.openxmlformats.org/markup-compatibility/2006">
              <mc:Choice xmlns:v="urn:schemas-microsoft-com:vml" Requires="v">
                <p:oleObj spid="_x0000_s15409" name="Equation" r:id="rId6" imgW="1282680" imgH="533160" progId="Equation.DSMT4">
                  <p:embed/>
                </p:oleObj>
              </mc:Choice>
              <mc:Fallback>
                <p:oleObj name="Equation" r:id="rId6" imgW="1282680" imgH="533160" progId="Equation.DSMT4">
                  <p:embed/>
                  <p:pic>
                    <p:nvPicPr>
                      <p:cNvPr id="0" name=""/>
                      <p:cNvPicPr>
                        <a:picLocks noChangeAspect="1" noChangeArrowheads="1"/>
                      </p:cNvPicPr>
                      <p:nvPr/>
                    </p:nvPicPr>
                    <p:blipFill>
                      <a:blip r:embed="rId7"/>
                      <a:srcRect/>
                      <a:stretch>
                        <a:fillRect/>
                      </a:stretch>
                    </p:blipFill>
                    <p:spPr bwMode="auto">
                      <a:xfrm>
                        <a:off x="3657600" y="3352800"/>
                        <a:ext cx="1282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608792025"/>
              </p:ext>
            </p:extLst>
          </p:nvPr>
        </p:nvGraphicFramePr>
        <p:xfrm>
          <a:off x="4409209" y="2860964"/>
          <a:ext cx="482600" cy="330200"/>
        </p:xfrm>
        <a:graphic>
          <a:graphicData uri="http://schemas.openxmlformats.org/presentationml/2006/ole">
            <mc:AlternateContent xmlns:mc="http://schemas.openxmlformats.org/markup-compatibility/2006">
              <mc:Choice xmlns:v="urn:schemas-microsoft-com:vml" Requires="v">
                <p:oleObj spid="_x0000_s15410" name="Equation" r:id="rId8" imgW="482400" imgH="330120" progId="Equation.DSMT4">
                  <p:embed/>
                </p:oleObj>
              </mc:Choice>
              <mc:Fallback>
                <p:oleObj name="Equation" r:id="rId8" imgW="482400" imgH="330120" progId="Equation.DSMT4">
                  <p:embed/>
                  <p:pic>
                    <p:nvPicPr>
                      <p:cNvPr id="0" name=""/>
                      <p:cNvPicPr>
                        <a:picLocks noChangeAspect="1" noChangeArrowheads="1"/>
                      </p:cNvPicPr>
                      <p:nvPr/>
                    </p:nvPicPr>
                    <p:blipFill>
                      <a:blip r:embed="rId9"/>
                      <a:srcRect/>
                      <a:stretch>
                        <a:fillRect/>
                      </a:stretch>
                    </p:blipFill>
                    <p:spPr bwMode="auto">
                      <a:xfrm>
                        <a:off x="4409209" y="2860964"/>
                        <a:ext cx="4826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501290698"/>
              </p:ext>
            </p:extLst>
          </p:nvPr>
        </p:nvGraphicFramePr>
        <p:xfrm>
          <a:off x="3450770" y="2144486"/>
          <a:ext cx="1003300" cy="330200"/>
        </p:xfrm>
        <a:graphic>
          <a:graphicData uri="http://schemas.openxmlformats.org/presentationml/2006/ole">
            <mc:AlternateContent xmlns:mc="http://schemas.openxmlformats.org/markup-compatibility/2006">
              <mc:Choice xmlns:v="urn:schemas-microsoft-com:vml" Requires="v">
                <p:oleObj spid="_x0000_s15411" name="Equation" r:id="rId10" imgW="1002960" imgH="330120" progId="Equation.DSMT4">
                  <p:embed/>
                </p:oleObj>
              </mc:Choice>
              <mc:Fallback>
                <p:oleObj name="Equation" r:id="rId10" imgW="1002960" imgH="330120" progId="Equation.DSMT4">
                  <p:embed/>
                  <p:pic>
                    <p:nvPicPr>
                      <p:cNvPr id="0" name=""/>
                      <p:cNvPicPr>
                        <a:picLocks noChangeAspect="1" noChangeArrowheads="1"/>
                      </p:cNvPicPr>
                      <p:nvPr/>
                    </p:nvPicPr>
                    <p:blipFill>
                      <a:blip r:embed="rId11"/>
                      <a:srcRect/>
                      <a:stretch>
                        <a:fillRect/>
                      </a:stretch>
                    </p:blipFill>
                    <p:spPr bwMode="auto">
                      <a:xfrm>
                        <a:off x="3450770" y="2144486"/>
                        <a:ext cx="1003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206027638"/>
              </p:ext>
            </p:extLst>
          </p:nvPr>
        </p:nvGraphicFramePr>
        <p:xfrm>
          <a:off x="4474026" y="2133600"/>
          <a:ext cx="812800" cy="330200"/>
        </p:xfrm>
        <a:graphic>
          <a:graphicData uri="http://schemas.openxmlformats.org/presentationml/2006/ole">
            <mc:AlternateContent xmlns:mc="http://schemas.openxmlformats.org/markup-compatibility/2006">
              <mc:Choice xmlns:v="urn:schemas-microsoft-com:vml" Requires="v">
                <p:oleObj spid="_x0000_s15412" name="Equation" r:id="rId12" imgW="812520" imgH="330120" progId="Equation.DSMT4">
                  <p:embed/>
                </p:oleObj>
              </mc:Choice>
              <mc:Fallback>
                <p:oleObj name="Equation" r:id="rId12" imgW="812520" imgH="330120" progId="Equation.DSMT4">
                  <p:embed/>
                  <p:pic>
                    <p:nvPicPr>
                      <p:cNvPr id="0" name=""/>
                      <p:cNvPicPr>
                        <a:picLocks noChangeAspect="1" noChangeArrowheads="1"/>
                      </p:cNvPicPr>
                      <p:nvPr/>
                    </p:nvPicPr>
                    <p:blipFill>
                      <a:blip r:embed="rId13"/>
                      <a:srcRect/>
                      <a:stretch>
                        <a:fillRect/>
                      </a:stretch>
                    </p:blipFill>
                    <p:spPr bwMode="auto">
                      <a:xfrm>
                        <a:off x="4474026" y="2133600"/>
                        <a:ext cx="812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074600682"/>
              </p:ext>
            </p:extLst>
          </p:nvPr>
        </p:nvGraphicFramePr>
        <p:xfrm>
          <a:off x="2939144" y="2133600"/>
          <a:ext cx="495300" cy="330200"/>
        </p:xfrm>
        <a:graphic>
          <a:graphicData uri="http://schemas.openxmlformats.org/presentationml/2006/ole">
            <mc:AlternateContent xmlns:mc="http://schemas.openxmlformats.org/markup-compatibility/2006">
              <mc:Choice xmlns:v="urn:schemas-microsoft-com:vml" Requires="v">
                <p:oleObj spid="_x0000_s15413" name="Equation" r:id="rId14" imgW="495000" imgH="330120" progId="Equation.DSMT4">
                  <p:embed/>
                </p:oleObj>
              </mc:Choice>
              <mc:Fallback>
                <p:oleObj name="Equation" r:id="rId14" imgW="495000" imgH="330120" progId="Equation.DSMT4">
                  <p:embed/>
                  <p:pic>
                    <p:nvPicPr>
                      <p:cNvPr id="0" name=""/>
                      <p:cNvPicPr>
                        <a:picLocks noChangeAspect="1" noChangeArrowheads="1"/>
                      </p:cNvPicPr>
                      <p:nvPr/>
                    </p:nvPicPr>
                    <p:blipFill>
                      <a:blip r:embed="rId15"/>
                      <a:srcRect/>
                      <a:stretch>
                        <a:fillRect/>
                      </a:stretch>
                    </p:blipFill>
                    <p:spPr bwMode="auto">
                      <a:xfrm>
                        <a:off x="2939144" y="2133600"/>
                        <a:ext cx="4953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913813241"/>
              </p:ext>
            </p:extLst>
          </p:nvPr>
        </p:nvGraphicFramePr>
        <p:xfrm>
          <a:off x="3135086" y="4365172"/>
          <a:ext cx="1536700" cy="533400"/>
        </p:xfrm>
        <a:graphic>
          <a:graphicData uri="http://schemas.openxmlformats.org/presentationml/2006/ole">
            <mc:AlternateContent xmlns:mc="http://schemas.openxmlformats.org/markup-compatibility/2006">
              <mc:Choice xmlns:v="urn:schemas-microsoft-com:vml" Requires="v">
                <p:oleObj spid="_x0000_s15414" name="Equation" r:id="rId16" imgW="1536480" imgH="533160" progId="Equation.DSMT4">
                  <p:embed/>
                </p:oleObj>
              </mc:Choice>
              <mc:Fallback>
                <p:oleObj name="Equation" r:id="rId16" imgW="1536480" imgH="533160" progId="Equation.DSMT4">
                  <p:embed/>
                  <p:pic>
                    <p:nvPicPr>
                      <p:cNvPr id="0" name=""/>
                      <p:cNvPicPr>
                        <a:picLocks noChangeAspect="1" noChangeArrowheads="1"/>
                      </p:cNvPicPr>
                      <p:nvPr/>
                    </p:nvPicPr>
                    <p:blipFill>
                      <a:blip r:embed="rId17"/>
                      <a:srcRect/>
                      <a:stretch>
                        <a:fillRect/>
                      </a:stretch>
                    </p:blipFill>
                    <p:spPr bwMode="auto">
                      <a:xfrm>
                        <a:off x="3135086" y="4365172"/>
                        <a:ext cx="1536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619468165"/>
              </p:ext>
            </p:extLst>
          </p:nvPr>
        </p:nvGraphicFramePr>
        <p:xfrm>
          <a:off x="4724400" y="4365172"/>
          <a:ext cx="1689100" cy="533400"/>
        </p:xfrm>
        <a:graphic>
          <a:graphicData uri="http://schemas.openxmlformats.org/presentationml/2006/ole">
            <mc:AlternateContent xmlns:mc="http://schemas.openxmlformats.org/markup-compatibility/2006">
              <mc:Choice xmlns:v="urn:schemas-microsoft-com:vml" Requires="v">
                <p:oleObj spid="_x0000_s15415" name="Equation" r:id="rId18" imgW="1688760" imgH="533160" progId="Equation.DSMT4">
                  <p:embed/>
                </p:oleObj>
              </mc:Choice>
              <mc:Fallback>
                <p:oleObj name="Equation" r:id="rId18" imgW="1688760" imgH="533160" progId="Equation.DSMT4">
                  <p:embed/>
                  <p:pic>
                    <p:nvPicPr>
                      <p:cNvPr id="0" name=""/>
                      <p:cNvPicPr>
                        <a:picLocks noChangeAspect="1" noChangeArrowheads="1"/>
                      </p:cNvPicPr>
                      <p:nvPr/>
                    </p:nvPicPr>
                    <p:blipFill>
                      <a:blip r:embed="rId19"/>
                      <a:srcRect/>
                      <a:stretch>
                        <a:fillRect/>
                      </a:stretch>
                    </p:blipFill>
                    <p:spPr bwMode="auto">
                      <a:xfrm>
                        <a:off x="4724400" y="4365172"/>
                        <a:ext cx="16891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557662118"/>
              </p:ext>
            </p:extLst>
          </p:nvPr>
        </p:nvGraphicFramePr>
        <p:xfrm>
          <a:off x="2198914" y="4365174"/>
          <a:ext cx="901700" cy="533400"/>
        </p:xfrm>
        <a:graphic>
          <a:graphicData uri="http://schemas.openxmlformats.org/presentationml/2006/ole">
            <mc:AlternateContent xmlns:mc="http://schemas.openxmlformats.org/markup-compatibility/2006">
              <mc:Choice xmlns:v="urn:schemas-microsoft-com:vml" Requires="v">
                <p:oleObj spid="_x0000_s15416" name="Equation" r:id="rId20" imgW="901440" imgH="533160" progId="Equation.DSMT4">
                  <p:embed/>
                </p:oleObj>
              </mc:Choice>
              <mc:Fallback>
                <p:oleObj name="Equation" r:id="rId20" imgW="901440" imgH="533160" progId="Equation.DSMT4">
                  <p:embed/>
                  <p:pic>
                    <p:nvPicPr>
                      <p:cNvPr id="0" name=""/>
                      <p:cNvPicPr>
                        <a:picLocks noChangeAspect="1" noChangeArrowheads="1"/>
                      </p:cNvPicPr>
                      <p:nvPr/>
                    </p:nvPicPr>
                    <p:blipFill>
                      <a:blip r:embed="rId21"/>
                      <a:srcRect/>
                      <a:stretch>
                        <a:fillRect/>
                      </a:stretch>
                    </p:blipFill>
                    <p:spPr bwMode="auto">
                      <a:xfrm>
                        <a:off x="2198914" y="4365174"/>
                        <a:ext cx="901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570143070"/>
              </p:ext>
            </p:extLst>
          </p:nvPr>
        </p:nvGraphicFramePr>
        <p:xfrm>
          <a:off x="5715000" y="609600"/>
          <a:ext cx="642341" cy="439496"/>
        </p:xfrm>
        <a:graphic>
          <a:graphicData uri="http://schemas.openxmlformats.org/presentationml/2006/ole">
            <mc:AlternateContent xmlns:mc="http://schemas.openxmlformats.org/markup-compatibility/2006">
              <mc:Choice xmlns:v="urn:schemas-microsoft-com:vml" Requires="v">
                <p:oleObj spid="_x0000_s15417" name="Equation" r:id="rId22" imgW="482400" imgH="330120" progId="Equation.DSMT4">
                  <p:embed/>
                </p:oleObj>
              </mc:Choice>
              <mc:Fallback>
                <p:oleObj name="Equation" r:id="rId22" imgW="482400" imgH="330120" progId="Equation.DSMT4">
                  <p:embed/>
                  <p:pic>
                    <p:nvPicPr>
                      <p:cNvPr id="0" name=""/>
                      <p:cNvPicPr>
                        <a:picLocks noChangeAspect="1" noChangeArrowheads="1"/>
                      </p:cNvPicPr>
                      <p:nvPr/>
                    </p:nvPicPr>
                    <p:blipFill>
                      <a:blip r:embed="rId9"/>
                      <a:srcRect/>
                      <a:stretch>
                        <a:fillRect/>
                      </a:stretch>
                    </p:blipFill>
                    <p:spPr bwMode="auto">
                      <a:xfrm>
                        <a:off x="5715000" y="609600"/>
                        <a:ext cx="642341" cy="43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30085876"/>
      </p:ext>
    </p:extLst>
  </p:cSld>
  <p:clrMapOvr>
    <a:masterClrMapping/>
  </p:clrMapOvr>
  <mc:AlternateContent xmlns:mc="http://schemas.openxmlformats.org/markup-compatibility/2006">
    <mc:Choice xmlns:p14="http://schemas.microsoft.com/office/powerpoint/2010/main" Requires="p14">
      <p:transition spd="slow" p14:dur="2000" advTm="76558"/>
    </mc:Choice>
    <mc:Fallback>
      <p:transition spd="slow" advTm="7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Dealing with </a:t>
            </a:r>
            <a:endParaRPr lang="en-CA" dirty="0"/>
          </a:p>
        </p:txBody>
      </p:sp>
      <p:sp>
        <p:nvSpPr>
          <p:cNvPr id="3" name="Content Placeholder 2"/>
          <p:cNvSpPr>
            <a:spLocks noGrp="1"/>
          </p:cNvSpPr>
          <p:nvPr>
            <p:ph idx="1"/>
          </p:nvPr>
        </p:nvSpPr>
        <p:spPr/>
        <p:txBody>
          <a:bodyPr/>
          <a:lstStyle/>
          <a:p>
            <a:r>
              <a:rPr lang="en-US" dirty="0" smtClean="0"/>
              <a:t>Thus we can have the product             </a:t>
            </a:r>
          </a:p>
          <a:p>
            <a:pPr lvl="1"/>
            <a:r>
              <a:rPr lang="en-US" dirty="0" smtClean="0"/>
              <a:t>Could add to this a real number </a:t>
            </a:r>
            <a:r>
              <a:rPr lang="en-US" i="1" dirty="0" smtClean="0">
                <a:latin typeface="Symbol" panose="05050102010706020507" pitchFamily="18" charset="2"/>
              </a:rPr>
              <a:t>a</a:t>
            </a:r>
            <a:r>
              <a:rPr lang="en-US" dirty="0" smtClean="0"/>
              <a:t>?</a:t>
            </a:r>
          </a:p>
          <a:p>
            <a:endParaRPr lang="en-US" dirty="0"/>
          </a:p>
          <a:p>
            <a:endParaRPr lang="en-US" dirty="0" smtClean="0"/>
          </a:p>
          <a:p>
            <a:pPr lvl="1"/>
            <a:r>
              <a:rPr lang="en-US" dirty="0" smtClean="0"/>
              <a:t>After all, given </a:t>
            </a:r>
            <a:r>
              <a:rPr lang="en-US" i="1" dirty="0" smtClean="0">
                <a:latin typeface="Times New Roman" panose="02020603050405020304" pitchFamily="18" charset="0"/>
              </a:rPr>
              <a:t>x</a:t>
            </a:r>
            <a:r>
              <a:rPr lang="en-US" dirty="0" smtClean="0"/>
              <a:t>, we could add </a:t>
            </a:r>
            <a:r>
              <a:rPr lang="en-US" i="1" dirty="0" smtClean="0">
                <a:latin typeface="Symbol" panose="05050102010706020507" pitchFamily="18" charset="2"/>
              </a:rPr>
              <a:t>a</a:t>
            </a:r>
            <a:r>
              <a:rPr lang="en-US" dirty="0" smtClean="0"/>
              <a:t> </a:t>
            </a:r>
            <a:r>
              <a:rPr lang="en-US" dirty="0" smtClean="0">
                <a:latin typeface="Times New Roman" panose="02020603050405020304" pitchFamily="18" charset="0"/>
              </a:rPr>
              <a:t>+ </a:t>
            </a:r>
            <a:r>
              <a:rPr lang="en-US" i="1" dirty="0" err="1" smtClean="0">
                <a:latin typeface="Symbol" panose="05050102010706020507" pitchFamily="18" charset="2"/>
              </a:rPr>
              <a:t>b</a:t>
            </a:r>
            <a:r>
              <a:rPr lang="en-US" i="1" dirty="0" err="1" smtClean="0">
                <a:latin typeface="Times New Roman" panose="02020603050405020304" pitchFamily="18" charset="0"/>
              </a:rPr>
              <a:t>x</a:t>
            </a:r>
            <a:endParaRPr lang="en-US" dirty="0" smtClean="0">
              <a:latin typeface="Times New Roman" panose="02020603050405020304" pitchFamily="18" charset="0"/>
            </a:endParaRPr>
          </a:p>
          <a:p>
            <a:endParaRPr lang="en-US" dirty="0"/>
          </a:p>
          <a:p>
            <a:r>
              <a:rPr lang="en-US" dirty="0" smtClean="0"/>
              <a:t>We could thus calculate the following using </a:t>
            </a:r>
            <a:r>
              <a:rPr lang="en-US" i="1" dirty="0" smtClean="0"/>
              <a:t>foil</a:t>
            </a:r>
            <a:r>
              <a:rPr lang="en-US" dirty="0" smtClean="0"/>
              <a:t>:</a:t>
            </a:r>
            <a:endParaRPr lang="en-US" dirty="0"/>
          </a:p>
          <a:p>
            <a:endParaRPr lang="en-US" dirty="0" smtClean="0"/>
          </a:p>
          <a:p>
            <a:pPr lvl="1"/>
            <a:endParaRPr lang="en-US" dirty="0" smtClean="0">
              <a:latin typeface="Times New Roman" panose="02020603050405020304" pitchFamily="18"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77302407"/>
              </p:ext>
            </p:extLst>
          </p:nvPr>
        </p:nvGraphicFramePr>
        <p:xfrm>
          <a:off x="4648200" y="2514600"/>
          <a:ext cx="1066800" cy="368300"/>
        </p:xfrm>
        <a:graphic>
          <a:graphicData uri="http://schemas.openxmlformats.org/presentationml/2006/ole">
            <mc:AlternateContent xmlns:mc="http://schemas.openxmlformats.org/markup-compatibility/2006">
              <mc:Choice xmlns:v="urn:schemas-microsoft-com:vml" Requires="v">
                <p:oleObj spid="_x0000_s16457" name="Equation" r:id="rId6" imgW="1066680" imgH="368280" progId="Equation.DSMT4">
                  <p:embed/>
                </p:oleObj>
              </mc:Choice>
              <mc:Fallback>
                <p:oleObj name="Equation" r:id="rId6" imgW="1066680" imgH="368280" progId="Equation.DSMT4">
                  <p:embed/>
                  <p:pic>
                    <p:nvPicPr>
                      <p:cNvPr id="0" name=""/>
                      <p:cNvPicPr>
                        <a:picLocks noChangeAspect="1" noChangeArrowheads="1"/>
                      </p:cNvPicPr>
                      <p:nvPr/>
                    </p:nvPicPr>
                    <p:blipFill>
                      <a:blip r:embed="rId7"/>
                      <a:srcRect/>
                      <a:stretch>
                        <a:fillRect/>
                      </a:stretch>
                    </p:blipFill>
                    <p:spPr bwMode="auto">
                      <a:xfrm>
                        <a:off x="4648200" y="2514600"/>
                        <a:ext cx="1066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Footer Placeholder 10"/>
          <p:cNvSpPr>
            <a:spLocks noGrp="1"/>
          </p:cNvSpPr>
          <p:nvPr>
            <p:ph type="ftr" sz="quarter" idx="11"/>
          </p:nvPr>
        </p:nvSpPr>
        <p:spPr/>
        <p:txBody>
          <a:bodyPr/>
          <a:lstStyle/>
          <a:p>
            <a:r>
              <a:rPr lang="en-CA" dirty="0" smtClean="0"/>
              <a:t>Introducing </a:t>
            </a:r>
            <a:r>
              <a:rPr lang="en-CA" i="1" dirty="0" smtClean="0"/>
              <a:t>j</a:t>
            </a:r>
            <a:endParaRPr lang="en-CA" i="1" dirty="0"/>
          </a:p>
        </p:txBody>
      </p:sp>
      <p:sp>
        <p:nvSpPr>
          <p:cNvPr id="12" name="Slide Number Placeholder 11"/>
          <p:cNvSpPr>
            <a:spLocks noGrp="1"/>
          </p:cNvSpPr>
          <p:nvPr>
            <p:ph type="sldNum" sz="quarter" idx="12"/>
          </p:nvPr>
        </p:nvSpPr>
        <p:spPr/>
        <p:txBody>
          <a:bodyPr/>
          <a:lstStyle/>
          <a:p>
            <a:fld id="{42EF6DC8-DA9C-4533-8A40-BB00A2545AF8}" type="slidenum">
              <a:rPr lang="en-CA" smtClean="0"/>
              <a:pPr/>
              <a:t>5</a:t>
            </a:fld>
            <a:endParaRPr lang="en-CA" dirty="0"/>
          </a:p>
        </p:txBody>
      </p:sp>
      <p:graphicFrame>
        <p:nvGraphicFramePr>
          <p:cNvPr id="13" name="Object 12"/>
          <p:cNvGraphicFramePr>
            <a:graphicFrameLocks noChangeAspect="1"/>
          </p:cNvGraphicFramePr>
          <p:nvPr>
            <p:extLst>
              <p:ext uri="{D42A27DB-BD31-4B8C-83A1-F6EECF244321}">
                <p14:modId xmlns:p14="http://schemas.microsoft.com/office/powerpoint/2010/main" val="2938010837"/>
              </p:ext>
            </p:extLst>
          </p:nvPr>
        </p:nvGraphicFramePr>
        <p:xfrm>
          <a:off x="4531360" y="1600200"/>
          <a:ext cx="726440" cy="405130"/>
        </p:xfrm>
        <a:graphic>
          <a:graphicData uri="http://schemas.openxmlformats.org/presentationml/2006/ole">
            <mc:AlternateContent xmlns:mc="http://schemas.openxmlformats.org/markup-compatibility/2006">
              <mc:Choice xmlns:v="urn:schemas-microsoft-com:vml" Requires="v">
                <p:oleObj spid="_x0000_s16458" name="Equation" r:id="rId8" imgW="660240" imgH="368280" progId="Equation.DSMT4">
                  <p:embed/>
                </p:oleObj>
              </mc:Choice>
              <mc:Fallback>
                <p:oleObj name="Equation" r:id="rId8" imgW="660240" imgH="368280" progId="Equation.DSMT4">
                  <p:embed/>
                  <p:pic>
                    <p:nvPicPr>
                      <p:cNvPr id="0" name=""/>
                      <p:cNvPicPr>
                        <a:picLocks noChangeAspect="1" noChangeArrowheads="1"/>
                      </p:cNvPicPr>
                      <p:nvPr/>
                    </p:nvPicPr>
                    <p:blipFill>
                      <a:blip r:embed="rId9"/>
                      <a:srcRect/>
                      <a:stretch>
                        <a:fillRect/>
                      </a:stretch>
                    </p:blipFill>
                    <p:spPr bwMode="auto">
                      <a:xfrm>
                        <a:off x="4531360" y="1600200"/>
                        <a:ext cx="726440" cy="40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921291984"/>
              </p:ext>
            </p:extLst>
          </p:nvPr>
        </p:nvGraphicFramePr>
        <p:xfrm>
          <a:off x="1600200" y="4419600"/>
          <a:ext cx="2501900" cy="482600"/>
        </p:xfrm>
        <a:graphic>
          <a:graphicData uri="http://schemas.openxmlformats.org/presentationml/2006/ole">
            <mc:AlternateContent xmlns:mc="http://schemas.openxmlformats.org/markup-compatibility/2006">
              <mc:Choice xmlns:v="urn:schemas-microsoft-com:vml" Requires="v">
                <p:oleObj spid="_x0000_s16459" name="Equation" r:id="rId10" imgW="2501640" imgH="482400" progId="Equation.DSMT4">
                  <p:embed/>
                </p:oleObj>
              </mc:Choice>
              <mc:Fallback>
                <p:oleObj name="Equation" r:id="rId10" imgW="2501640" imgH="482400" progId="Equation.DSMT4">
                  <p:embed/>
                  <p:pic>
                    <p:nvPicPr>
                      <p:cNvPr id="0" name=""/>
                      <p:cNvPicPr>
                        <a:picLocks noChangeAspect="1" noChangeArrowheads="1"/>
                      </p:cNvPicPr>
                      <p:nvPr/>
                    </p:nvPicPr>
                    <p:blipFill>
                      <a:blip r:embed="rId11"/>
                      <a:srcRect/>
                      <a:stretch>
                        <a:fillRect/>
                      </a:stretch>
                    </p:blipFill>
                    <p:spPr bwMode="auto">
                      <a:xfrm>
                        <a:off x="1600200" y="4419600"/>
                        <a:ext cx="25019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061110190"/>
              </p:ext>
            </p:extLst>
          </p:nvPr>
        </p:nvGraphicFramePr>
        <p:xfrm>
          <a:off x="4191000" y="4495800"/>
          <a:ext cx="495300" cy="292100"/>
        </p:xfrm>
        <a:graphic>
          <a:graphicData uri="http://schemas.openxmlformats.org/presentationml/2006/ole">
            <mc:AlternateContent xmlns:mc="http://schemas.openxmlformats.org/markup-compatibility/2006">
              <mc:Choice xmlns:v="urn:schemas-microsoft-com:vml" Requires="v">
                <p:oleObj spid="_x0000_s16460" name="Equation" r:id="rId12" imgW="495000" imgH="291960" progId="Equation.DSMT4">
                  <p:embed/>
                </p:oleObj>
              </mc:Choice>
              <mc:Fallback>
                <p:oleObj name="Equation" r:id="rId12" imgW="495000" imgH="291960" progId="Equation.DSMT4">
                  <p:embed/>
                  <p:pic>
                    <p:nvPicPr>
                      <p:cNvPr id="0" name=""/>
                      <p:cNvPicPr>
                        <a:picLocks noChangeAspect="1" noChangeArrowheads="1"/>
                      </p:cNvPicPr>
                      <p:nvPr/>
                    </p:nvPicPr>
                    <p:blipFill>
                      <a:blip r:embed="rId13"/>
                      <a:srcRect/>
                      <a:stretch>
                        <a:fillRect/>
                      </a:stretch>
                    </p:blipFill>
                    <p:spPr bwMode="auto">
                      <a:xfrm>
                        <a:off x="4191000" y="4495800"/>
                        <a:ext cx="495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580710802"/>
              </p:ext>
            </p:extLst>
          </p:nvPr>
        </p:nvGraphicFramePr>
        <p:xfrm>
          <a:off x="4660900" y="4454525"/>
          <a:ext cx="1003300" cy="368300"/>
        </p:xfrm>
        <a:graphic>
          <a:graphicData uri="http://schemas.openxmlformats.org/presentationml/2006/ole">
            <mc:AlternateContent xmlns:mc="http://schemas.openxmlformats.org/markup-compatibility/2006">
              <mc:Choice xmlns:v="urn:schemas-microsoft-com:vml" Requires="v">
                <p:oleObj spid="_x0000_s16461" name="Equation" r:id="rId14" imgW="1002960" imgH="368280" progId="Equation.DSMT4">
                  <p:embed/>
                </p:oleObj>
              </mc:Choice>
              <mc:Fallback>
                <p:oleObj name="Equation" r:id="rId14" imgW="1002960" imgH="368280" progId="Equation.DSMT4">
                  <p:embed/>
                  <p:pic>
                    <p:nvPicPr>
                      <p:cNvPr id="0" name=""/>
                      <p:cNvPicPr>
                        <a:picLocks noChangeAspect="1" noChangeArrowheads="1"/>
                      </p:cNvPicPr>
                      <p:nvPr/>
                    </p:nvPicPr>
                    <p:blipFill>
                      <a:blip r:embed="rId15"/>
                      <a:srcRect/>
                      <a:stretch>
                        <a:fillRect/>
                      </a:stretch>
                    </p:blipFill>
                    <p:spPr bwMode="auto">
                      <a:xfrm>
                        <a:off x="4660900" y="4454525"/>
                        <a:ext cx="1003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19774817"/>
              </p:ext>
            </p:extLst>
          </p:nvPr>
        </p:nvGraphicFramePr>
        <p:xfrm>
          <a:off x="5689600" y="4456113"/>
          <a:ext cx="1003300" cy="368300"/>
        </p:xfrm>
        <a:graphic>
          <a:graphicData uri="http://schemas.openxmlformats.org/presentationml/2006/ole">
            <mc:AlternateContent xmlns:mc="http://schemas.openxmlformats.org/markup-compatibility/2006">
              <mc:Choice xmlns:v="urn:schemas-microsoft-com:vml" Requires="v">
                <p:oleObj spid="_x0000_s16462" name="Equation" r:id="rId16" imgW="1002960" imgH="368280" progId="Equation.DSMT4">
                  <p:embed/>
                </p:oleObj>
              </mc:Choice>
              <mc:Fallback>
                <p:oleObj name="Equation" r:id="rId16" imgW="1002960" imgH="368280" progId="Equation.DSMT4">
                  <p:embed/>
                  <p:pic>
                    <p:nvPicPr>
                      <p:cNvPr id="0" name=""/>
                      <p:cNvPicPr>
                        <a:picLocks noChangeAspect="1" noChangeArrowheads="1"/>
                      </p:cNvPicPr>
                      <p:nvPr/>
                    </p:nvPicPr>
                    <p:blipFill>
                      <a:blip r:embed="rId17"/>
                      <a:srcRect/>
                      <a:stretch>
                        <a:fillRect/>
                      </a:stretch>
                    </p:blipFill>
                    <p:spPr bwMode="auto">
                      <a:xfrm>
                        <a:off x="5689600" y="4456113"/>
                        <a:ext cx="1003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560590099"/>
              </p:ext>
            </p:extLst>
          </p:nvPr>
        </p:nvGraphicFramePr>
        <p:xfrm>
          <a:off x="6648450" y="4376738"/>
          <a:ext cx="1143000" cy="533400"/>
        </p:xfrm>
        <a:graphic>
          <a:graphicData uri="http://schemas.openxmlformats.org/presentationml/2006/ole">
            <mc:AlternateContent xmlns:mc="http://schemas.openxmlformats.org/markup-compatibility/2006">
              <mc:Choice xmlns:v="urn:schemas-microsoft-com:vml" Requires="v">
                <p:oleObj spid="_x0000_s16463" name="Equation" r:id="rId18" imgW="1143000" imgH="533160" progId="Equation.DSMT4">
                  <p:embed/>
                </p:oleObj>
              </mc:Choice>
              <mc:Fallback>
                <p:oleObj name="Equation" r:id="rId18" imgW="1143000" imgH="533160" progId="Equation.DSMT4">
                  <p:embed/>
                  <p:pic>
                    <p:nvPicPr>
                      <p:cNvPr id="0" name=""/>
                      <p:cNvPicPr>
                        <a:picLocks noChangeAspect="1" noChangeArrowheads="1"/>
                      </p:cNvPicPr>
                      <p:nvPr/>
                    </p:nvPicPr>
                    <p:blipFill>
                      <a:blip r:embed="rId19"/>
                      <a:srcRect/>
                      <a:stretch>
                        <a:fillRect/>
                      </a:stretch>
                    </p:blipFill>
                    <p:spPr bwMode="auto">
                      <a:xfrm>
                        <a:off x="6648450" y="4376738"/>
                        <a:ext cx="114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58194680"/>
              </p:ext>
            </p:extLst>
          </p:nvPr>
        </p:nvGraphicFramePr>
        <p:xfrm>
          <a:off x="4229100" y="4965700"/>
          <a:ext cx="495300" cy="292100"/>
        </p:xfrm>
        <a:graphic>
          <a:graphicData uri="http://schemas.openxmlformats.org/presentationml/2006/ole">
            <mc:AlternateContent xmlns:mc="http://schemas.openxmlformats.org/markup-compatibility/2006">
              <mc:Choice xmlns:v="urn:schemas-microsoft-com:vml" Requires="v">
                <p:oleObj spid="_x0000_s16464" name="Equation" r:id="rId20" imgW="495000" imgH="291960" progId="Equation.DSMT4">
                  <p:embed/>
                </p:oleObj>
              </mc:Choice>
              <mc:Fallback>
                <p:oleObj name="Equation" r:id="rId20" imgW="495000" imgH="291960" progId="Equation.DSMT4">
                  <p:embed/>
                  <p:pic>
                    <p:nvPicPr>
                      <p:cNvPr id="0" name=""/>
                      <p:cNvPicPr>
                        <a:picLocks noChangeAspect="1" noChangeArrowheads="1"/>
                      </p:cNvPicPr>
                      <p:nvPr/>
                    </p:nvPicPr>
                    <p:blipFill>
                      <a:blip r:embed="rId21"/>
                      <a:srcRect/>
                      <a:stretch>
                        <a:fillRect/>
                      </a:stretch>
                    </p:blipFill>
                    <p:spPr bwMode="auto">
                      <a:xfrm>
                        <a:off x="4229100" y="4965700"/>
                        <a:ext cx="495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257303551"/>
              </p:ext>
            </p:extLst>
          </p:nvPr>
        </p:nvGraphicFramePr>
        <p:xfrm>
          <a:off x="4749800" y="4953000"/>
          <a:ext cx="508000" cy="342900"/>
        </p:xfrm>
        <a:graphic>
          <a:graphicData uri="http://schemas.openxmlformats.org/presentationml/2006/ole">
            <mc:AlternateContent xmlns:mc="http://schemas.openxmlformats.org/markup-compatibility/2006">
              <mc:Choice xmlns:v="urn:schemas-microsoft-com:vml" Requires="v">
                <p:oleObj spid="_x0000_s16465" name="Equation" r:id="rId22" imgW="507960" imgH="342720" progId="Equation.DSMT4">
                  <p:embed/>
                </p:oleObj>
              </mc:Choice>
              <mc:Fallback>
                <p:oleObj name="Equation" r:id="rId22" imgW="507960" imgH="342720" progId="Equation.DSMT4">
                  <p:embed/>
                  <p:pic>
                    <p:nvPicPr>
                      <p:cNvPr id="0" name=""/>
                      <p:cNvPicPr/>
                      <p:nvPr/>
                    </p:nvPicPr>
                    <p:blipFill>
                      <a:blip r:embed="rId23"/>
                      <a:stretch>
                        <a:fillRect/>
                      </a:stretch>
                    </p:blipFill>
                    <p:spPr>
                      <a:xfrm>
                        <a:off x="4749800" y="4953000"/>
                        <a:ext cx="508000" cy="3429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83867935"/>
              </p:ext>
            </p:extLst>
          </p:nvPr>
        </p:nvGraphicFramePr>
        <p:xfrm>
          <a:off x="5273675" y="4930775"/>
          <a:ext cx="1130300" cy="368300"/>
        </p:xfrm>
        <a:graphic>
          <a:graphicData uri="http://schemas.openxmlformats.org/presentationml/2006/ole">
            <mc:AlternateContent xmlns:mc="http://schemas.openxmlformats.org/markup-compatibility/2006">
              <mc:Choice xmlns:v="urn:schemas-microsoft-com:vml" Requires="v">
                <p:oleObj spid="_x0000_s16466" name="Equation" r:id="rId24" imgW="1130040" imgH="368280" progId="Equation.DSMT4">
                  <p:embed/>
                </p:oleObj>
              </mc:Choice>
              <mc:Fallback>
                <p:oleObj name="Equation" r:id="rId24" imgW="1130040" imgH="368280" progId="Equation.DSMT4">
                  <p:embed/>
                  <p:pic>
                    <p:nvPicPr>
                      <p:cNvPr id="0" name=""/>
                      <p:cNvPicPr/>
                      <p:nvPr/>
                    </p:nvPicPr>
                    <p:blipFill>
                      <a:blip r:embed="rId25"/>
                      <a:stretch>
                        <a:fillRect/>
                      </a:stretch>
                    </p:blipFill>
                    <p:spPr>
                      <a:xfrm>
                        <a:off x="5273675" y="4930775"/>
                        <a:ext cx="1130300" cy="3683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70143070"/>
              </p:ext>
            </p:extLst>
          </p:nvPr>
        </p:nvGraphicFramePr>
        <p:xfrm>
          <a:off x="5715000" y="609600"/>
          <a:ext cx="642938" cy="439738"/>
        </p:xfrm>
        <a:graphic>
          <a:graphicData uri="http://schemas.openxmlformats.org/presentationml/2006/ole">
            <mc:AlternateContent xmlns:mc="http://schemas.openxmlformats.org/markup-compatibility/2006">
              <mc:Choice xmlns:v="urn:schemas-microsoft-com:vml" Requires="v">
                <p:oleObj spid="_x0000_s16467" name="Equation" r:id="rId26" imgW="482400" imgH="330120" progId="Equation.DSMT4">
                  <p:embed/>
                </p:oleObj>
              </mc:Choice>
              <mc:Fallback>
                <p:oleObj name="Equation" r:id="rId26" imgW="482400" imgH="330120" progId="Equation.DSMT4">
                  <p:embed/>
                  <p:pic>
                    <p:nvPicPr>
                      <p:cNvPr id="0" name="Object 26"/>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15000" y="609600"/>
                        <a:ext cx="642938"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82737846"/>
      </p:ext>
    </p:extLst>
  </p:cSld>
  <p:clrMapOvr>
    <a:masterClrMapping/>
  </p:clrMapOvr>
  <mc:AlternateContent xmlns:mc="http://schemas.openxmlformats.org/markup-compatibility/2006">
    <mc:Choice xmlns:p14="http://schemas.microsoft.com/office/powerpoint/2010/main" Requires="p14">
      <p:transition spd="slow" p14:dur="2000" advTm="141253"/>
    </mc:Choice>
    <mc:Fallback>
      <p:transition spd="slow" advTm="141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these roots?</a:t>
            </a:r>
            <a:endParaRPr lang="en-CA" dirty="0"/>
          </a:p>
        </p:txBody>
      </p:sp>
      <p:sp>
        <p:nvSpPr>
          <p:cNvPr id="3" name="Content Placeholder 2"/>
          <p:cNvSpPr>
            <a:spLocks noGrp="1"/>
          </p:cNvSpPr>
          <p:nvPr>
            <p:ph idx="1"/>
          </p:nvPr>
        </p:nvSpPr>
        <p:spPr/>
        <p:txBody>
          <a:bodyPr/>
          <a:lstStyle/>
          <a:p>
            <a:r>
              <a:rPr lang="en-US" dirty="0" smtClean="0"/>
              <a:t>Now, consider the polynomial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+ 1</a:t>
            </a:r>
          </a:p>
          <a:p>
            <a:pPr lvl="1"/>
            <a:r>
              <a:rPr lang="en-US" dirty="0" smtClean="0"/>
              <a:t>If we substitute into this polynomial </a:t>
            </a:r>
            <a:endParaRPr lang="en-US" dirty="0" smtClean="0"/>
          </a:p>
          <a:p>
            <a:pPr marL="914400" lvl="2" indent="0" algn="ctr">
              <a:buNone/>
            </a:pPr>
            <a:endParaRPr lang="en-US" dirty="0" smtClean="0"/>
          </a:p>
          <a:p>
            <a:pPr marL="914400" lvl="2" indent="0" algn="ctr">
              <a:buNone/>
            </a:pPr>
            <a:endParaRPr lang="en-US" dirty="0"/>
          </a:p>
          <a:p>
            <a:pPr marL="914400" lvl="2" indent="0" algn="ctr">
              <a:buNone/>
            </a:pPr>
            <a:endParaRPr lang="en-US" dirty="0" smtClean="0"/>
          </a:p>
          <a:p>
            <a:pPr marL="914400" lvl="2" indent="0" algn="ctr">
              <a:buNone/>
            </a:pPr>
            <a:endParaRPr lang="en-US" dirty="0"/>
          </a:p>
          <a:p>
            <a:pPr marL="914400" lvl="2" indent="0" algn="ctr">
              <a:buNone/>
            </a:pPr>
            <a:endParaRPr lang="en-US" dirty="0" smtClean="0"/>
          </a:p>
        </p:txBody>
      </p:sp>
      <p:sp>
        <p:nvSpPr>
          <p:cNvPr id="5" name="Footer Placeholder 4"/>
          <p:cNvSpPr>
            <a:spLocks noGrp="1"/>
          </p:cNvSpPr>
          <p:nvPr>
            <p:ph type="ftr" sz="quarter" idx="11"/>
          </p:nvPr>
        </p:nvSpPr>
        <p:spPr/>
        <p:txBody>
          <a:bodyPr/>
          <a:lstStyle/>
          <a:p>
            <a:r>
              <a:rPr lang="en-CA" dirty="0" smtClean="0"/>
              <a:t>Introducing j</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3427972722"/>
              </p:ext>
            </p:extLst>
          </p:nvPr>
        </p:nvGraphicFramePr>
        <p:xfrm>
          <a:off x="4038600" y="2514600"/>
          <a:ext cx="850900" cy="330200"/>
        </p:xfrm>
        <a:graphic>
          <a:graphicData uri="http://schemas.openxmlformats.org/presentationml/2006/ole">
            <mc:AlternateContent xmlns:mc="http://schemas.openxmlformats.org/markup-compatibility/2006">
              <mc:Choice xmlns:v="urn:schemas-microsoft-com:vml" Requires="v">
                <p:oleObj spid="_x0000_s2223" name="Equation" r:id="rId6" imgW="850680" imgH="330120" progId="Equation.DSMT4">
                  <p:embed/>
                </p:oleObj>
              </mc:Choice>
              <mc:Fallback>
                <p:oleObj name="Equation" r:id="rId6" imgW="850680" imgH="330120" progId="Equation.DSMT4">
                  <p:embed/>
                  <p:pic>
                    <p:nvPicPr>
                      <p:cNvPr id="0" name="Object 9"/>
                      <p:cNvPicPr>
                        <a:picLocks noChangeAspect="1" noChangeArrowheads="1"/>
                      </p:cNvPicPr>
                      <p:nvPr/>
                    </p:nvPicPr>
                    <p:blipFill>
                      <a:blip r:embed="rId7"/>
                      <a:srcRect/>
                      <a:stretch>
                        <a:fillRect/>
                      </a:stretch>
                    </p:blipFill>
                    <p:spPr bwMode="auto">
                      <a:xfrm>
                        <a:off x="4038600" y="2514600"/>
                        <a:ext cx="850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03436049"/>
              </p:ext>
            </p:extLst>
          </p:nvPr>
        </p:nvGraphicFramePr>
        <p:xfrm>
          <a:off x="3365500" y="2971800"/>
          <a:ext cx="1092200" cy="533400"/>
        </p:xfrm>
        <a:graphic>
          <a:graphicData uri="http://schemas.openxmlformats.org/presentationml/2006/ole">
            <mc:AlternateContent xmlns:mc="http://schemas.openxmlformats.org/markup-compatibility/2006">
              <mc:Choice xmlns:v="urn:schemas-microsoft-com:vml" Requires="v">
                <p:oleObj spid="_x0000_s2224" name="Equation" r:id="rId8" imgW="1091880" imgH="533160" progId="Equation.DSMT4">
                  <p:embed/>
                </p:oleObj>
              </mc:Choice>
              <mc:Fallback>
                <p:oleObj name="Equation" r:id="rId8" imgW="1091880" imgH="533160" progId="Equation.DSMT4">
                  <p:embed/>
                  <p:pic>
                    <p:nvPicPr>
                      <p:cNvPr id="0" name=""/>
                      <p:cNvPicPr>
                        <a:picLocks noChangeAspect="1" noChangeArrowheads="1"/>
                      </p:cNvPicPr>
                      <p:nvPr/>
                    </p:nvPicPr>
                    <p:blipFill>
                      <a:blip r:embed="rId9"/>
                      <a:srcRect/>
                      <a:stretch>
                        <a:fillRect/>
                      </a:stretch>
                    </p:blipFill>
                    <p:spPr bwMode="auto">
                      <a:xfrm>
                        <a:off x="3365500" y="2971800"/>
                        <a:ext cx="109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990924577"/>
              </p:ext>
            </p:extLst>
          </p:nvPr>
        </p:nvGraphicFramePr>
        <p:xfrm>
          <a:off x="4584700" y="3124200"/>
          <a:ext cx="800100" cy="228600"/>
        </p:xfrm>
        <a:graphic>
          <a:graphicData uri="http://schemas.openxmlformats.org/presentationml/2006/ole">
            <mc:AlternateContent xmlns:mc="http://schemas.openxmlformats.org/markup-compatibility/2006">
              <mc:Choice xmlns:v="urn:schemas-microsoft-com:vml" Requires="v">
                <p:oleObj spid="_x0000_s2225" name="Equation" r:id="rId10" imgW="799920" imgH="228600" progId="Equation.DSMT4">
                  <p:embed/>
                </p:oleObj>
              </mc:Choice>
              <mc:Fallback>
                <p:oleObj name="Equation" r:id="rId10" imgW="799920" imgH="228600" progId="Equation.DSMT4">
                  <p:embed/>
                  <p:pic>
                    <p:nvPicPr>
                      <p:cNvPr id="0" name=""/>
                      <p:cNvPicPr>
                        <a:picLocks noChangeAspect="1" noChangeArrowheads="1"/>
                      </p:cNvPicPr>
                      <p:nvPr/>
                    </p:nvPicPr>
                    <p:blipFill>
                      <a:blip r:embed="rId11"/>
                      <a:srcRect/>
                      <a:stretch>
                        <a:fillRect/>
                      </a:stretch>
                    </p:blipFill>
                    <p:spPr bwMode="auto">
                      <a:xfrm>
                        <a:off x="4584700" y="3124200"/>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696505119"/>
              </p:ext>
            </p:extLst>
          </p:nvPr>
        </p:nvGraphicFramePr>
        <p:xfrm>
          <a:off x="5499100" y="3135745"/>
          <a:ext cx="368300" cy="241300"/>
        </p:xfrm>
        <a:graphic>
          <a:graphicData uri="http://schemas.openxmlformats.org/presentationml/2006/ole">
            <mc:AlternateContent xmlns:mc="http://schemas.openxmlformats.org/markup-compatibility/2006">
              <mc:Choice xmlns:v="urn:schemas-microsoft-com:vml" Requires="v">
                <p:oleObj spid="_x0000_s2226" name="Equation" r:id="rId12" imgW="368280" imgH="241200" progId="Equation.DSMT4">
                  <p:embed/>
                </p:oleObj>
              </mc:Choice>
              <mc:Fallback>
                <p:oleObj name="Equation" r:id="rId12" imgW="368280" imgH="241200" progId="Equation.DSMT4">
                  <p:embed/>
                  <p:pic>
                    <p:nvPicPr>
                      <p:cNvPr id="0" name=""/>
                      <p:cNvPicPr>
                        <a:picLocks noChangeAspect="1" noChangeArrowheads="1"/>
                      </p:cNvPicPr>
                      <p:nvPr/>
                    </p:nvPicPr>
                    <p:blipFill>
                      <a:blip r:embed="rId13"/>
                      <a:srcRect/>
                      <a:stretch>
                        <a:fillRect/>
                      </a:stretch>
                    </p:blipFill>
                    <p:spPr bwMode="auto">
                      <a:xfrm>
                        <a:off x="5499100" y="3135745"/>
                        <a:ext cx="368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18270830"/>
      </p:ext>
    </p:extLst>
  </p:cSld>
  <p:clrMapOvr>
    <a:masterClrMapping/>
  </p:clrMapOvr>
  <mc:AlternateContent xmlns:mc="http://schemas.openxmlformats.org/markup-compatibility/2006">
    <mc:Choice xmlns:p14="http://schemas.microsoft.com/office/powerpoint/2010/main" Requires="p14">
      <p:transition spd="slow" p14:dur="2000" advTm="33580"/>
    </mc:Choice>
    <mc:Fallback>
      <p:transition spd="slow" advTm="3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these roots?</a:t>
            </a:r>
            <a:endParaRPr lang="en-CA" dirty="0"/>
          </a:p>
        </p:txBody>
      </p:sp>
      <p:sp>
        <p:nvSpPr>
          <p:cNvPr id="3" name="Content Placeholder 2"/>
          <p:cNvSpPr>
            <a:spLocks noGrp="1"/>
          </p:cNvSpPr>
          <p:nvPr>
            <p:ph idx="1"/>
          </p:nvPr>
        </p:nvSpPr>
        <p:spPr/>
        <p:txBody>
          <a:bodyPr/>
          <a:lstStyle/>
          <a:p>
            <a:r>
              <a:rPr lang="en-US" dirty="0" smtClean="0"/>
              <a:t>Now, consider the polynomial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2</a:t>
            </a:r>
            <a:r>
              <a:rPr lang="en-US" i="1" dirty="0" smtClean="0">
                <a:latin typeface="Times New Roman" panose="02020603050405020304" pitchFamily="18" charset="0"/>
              </a:rPr>
              <a:t>z</a:t>
            </a:r>
            <a:r>
              <a:rPr lang="en-US" dirty="0" smtClean="0">
                <a:latin typeface="Times New Roman" panose="02020603050405020304" pitchFamily="18" charset="0"/>
              </a:rPr>
              <a:t> + 5</a:t>
            </a:r>
            <a:endParaRPr lang="en-US" dirty="0">
              <a:latin typeface="Times New Roman" panose="02020603050405020304" pitchFamily="18" charset="0"/>
            </a:endParaRPr>
          </a:p>
          <a:p>
            <a:pPr lvl="1"/>
            <a:r>
              <a:rPr lang="en-US" dirty="0"/>
              <a:t>If we substitute into this polynomial </a:t>
            </a:r>
          </a:p>
          <a:p>
            <a:pPr marL="914400" lvl="2" indent="0" algn="ctr">
              <a:buNone/>
            </a:pPr>
            <a:endParaRPr lang="en-CA" dirty="0"/>
          </a:p>
          <a:p>
            <a:pPr marL="914400" lvl="2" indent="0" algn="ctr">
              <a:buNone/>
            </a:pPr>
            <a:endParaRPr lang="en-CA" dirty="0"/>
          </a:p>
        </p:txBody>
      </p:sp>
      <p:sp>
        <p:nvSpPr>
          <p:cNvPr id="5" name="Footer Placeholder 4"/>
          <p:cNvSpPr>
            <a:spLocks noGrp="1"/>
          </p:cNvSpPr>
          <p:nvPr>
            <p:ph type="ftr" sz="quarter" idx="11"/>
          </p:nvPr>
        </p:nvSpPr>
        <p:spPr/>
        <p:txBody>
          <a:bodyPr/>
          <a:lstStyle/>
          <a:p>
            <a:r>
              <a:rPr lang="en-CA" dirty="0" smtClean="0"/>
              <a:t>Introducing j</a:t>
            </a:r>
            <a:endParaRPr lang="en-CA" i="1" dirty="0"/>
          </a:p>
        </p:txBody>
      </p:sp>
      <p:sp>
        <p:nvSpPr>
          <p:cNvPr id="6" name="Slide Number Placeholder 5"/>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1204177746"/>
              </p:ext>
            </p:extLst>
          </p:nvPr>
        </p:nvGraphicFramePr>
        <p:xfrm>
          <a:off x="4114800" y="2438400"/>
          <a:ext cx="1460500" cy="330200"/>
        </p:xfrm>
        <a:graphic>
          <a:graphicData uri="http://schemas.openxmlformats.org/presentationml/2006/ole">
            <mc:AlternateContent xmlns:mc="http://schemas.openxmlformats.org/markup-compatibility/2006">
              <mc:Choice xmlns:v="urn:schemas-microsoft-com:vml" Requires="v">
                <p:oleObj spid="_x0000_s17484" name="Equation" r:id="rId6" imgW="1460160" imgH="330120" progId="Equation.DSMT4">
                  <p:embed/>
                </p:oleObj>
              </mc:Choice>
              <mc:Fallback>
                <p:oleObj name="Equation" r:id="rId6" imgW="1460160" imgH="330120" progId="Equation.DSMT4">
                  <p:embed/>
                  <p:pic>
                    <p:nvPicPr>
                      <p:cNvPr id="0" name=""/>
                      <p:cNvPicPr>
                        <a:picLocks noChangeAspect="1" noChangeArrowheads="1"/>
                      </p:cNvPicPr>
                      <p:nvPr/>
                    </p:nvPicPr>
                    <p:blipFill>
                      <a:blip r:embed="rId7"/>
                      <a:srcRect/>
                      <a:stretch>
                        <a:fillRect/>
                      </a:stretch>
                    </p:blipFill>
                    <p:spPr bwMode="auto">
                      <a:xfrm>
                        <a:off x="4114800" y="2438400"/>
                        <a:ext cx="1460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88091450"/>
              </p:ext>
            </p:extLst>
          </p:nvPr>
        </p:nvGraphicFramePr>
        <p:xfrm>
          <a:off x="1447800" y="3200400"/>
          <a:ext cx="3352800" cy="533400"/>
        </p:xfrm>
        <a:graphic>
          <a:graphicData uri="http://schemas.openxmlformats.org/presentationml/2006/ole">
            <mc:AlternateContent xmlns:mc="http://schemas.openxmlformats.org/markup-compatibility/2006">
              <mc:Choice xmlns:v="urn:schemas-microsoft-com:vml" Requires="v">
                <p:oleObj spid="_x0000_s17485" name="Equation" r:id="rId8" imgW="3352680" imgH="533160" progId="Equation.DSMT4">
                  <p:embed/>
                </p:oleObj>
              </mc:Choice>
              <mc:Fallback>
                <p:oleObj name="Equation" r:id="rId8" imgW="3352680" imgH="533160" progId="Equation.DSMT4">
                  <p:embed/>
                  <p:pic>
                    <p:nvPicPr>
                      <p:cNvPr id="0" name=""/>
                      <p:cNvPicPr>
                        <a:picLocks noChangeAspect="1" noChangeArrowheads="1"/>
                      </p:cNvPicPr>
                      <p:nvPr/>
                    </p:nvPicPr>
                    <p:blipFill>
                      <a:blip r:embed="rId9"/>
                      <a:srcRect/>
                      <a:stretch>
                        <a:fillRect/>
                      </a:stretch>
                    </p:blipFill>
                    <p:spPr bwMode="auto">
                      <a:xfrm>
                        <a:off x="1447800" y="3200400"/>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677571222"/>
              </p:ext>
            </p:extLst>
          </p:nvPr>
        </p:nvGraphicFramePr>
        <p:xfrm>
          <a:off x="2197100" y="4991100"/>
          <a:ext cx="3302000" cy="482600"/>
        </p:xfrm>
        <a:graphic>
          <a:graphicData uri="http://schemas.openxmlformats.org/presentationml/2006/ole">
            <mc:AlternateContent xmlns:mc="http://schemas.openxmlformats.org/markup-compatibility/2006">
              <mc:Choice xmlns:v="urn:schemas-microsoft-com:vml" Requires="v">
                <p:oleObj spid="_x0000_s17486" name="Equation" r:id="rId10" imgW="3301920" imgH="482400" progId="Equation.DSMT4">
                  <p:embed/>
                </p:oleObj>
              </mc:Choice>
              <mc:Fallback>
                <p:oleObj name="Equation" r:id="rId10" imgW="3301920" imgH="482400" progId="Equation.DSMT4">
                  <p:embed/>
                  <p:pic>
                    <p:nvPicPr>
                      <p:cNvPr id="0" name=""/>
                      <p:cNvPicPr>
                        <a:picLocks noChangeAspect="1" noChangeArrowheads="1"/>
                      </p:cNvPicPr>
                      <p:nvPr/>
                    </p:nvPicPr>
                    <p:blipFill>
                      <a:blip r:embed="rId11"/>
                      <a:srcRect/>
                      <a:stretch>
                        <a:fillRect/>
                      </a:stretch>
                    </p:blipFill>
                    <p:spPr bwMode="auto">
                      <a:xfrm>
                        <a:off x="2197100" y="4991100"/>
                        <a:ext cx="33020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102431427"/>
              </p:ext>
            </p:extLst>
          </p:nvPr>
        </p:nvGraphicFramePr>
        <p:xfrm>
          <a:off x="2146300" y="5607050"/>
          <a:ext cx="368300" cy="241300"/>
        </p:xfrm>
        <a:graphic>
          <a:graphicData uri="http://schemas.openxmlformats.org/presentationml/2006/ole">
            <mc:AlternateContent xmlns:mc="http://schemas.openxmlformats.org/markup-compatibility/2006">
              <mc:Choice xmlns:v="urn:schemas-microsoft-com:vml" Requires="v">
                <p:oleObj spid="_x0000_s17487" name="Equation" r:id="rId12" imgW="368280" imgH="241200" progId="Equation.DSMT4">
                  <p:embed/>
                </p:oleObj>
              </mc:Choice>
              <mc:Fallback>
                <p:oleObj name="Equation" r:id="rId12" imgW="368280" imgH="241200" progId="Equation.DSMT4">
                  <p:embed/>
                  <p:pic>
                    <p:nvPicPr>
                      <p:cNvPr id="0" name=""/>
                      <p:cNvPicPr>
                        <a:picLocks noChangeAspect="1" noChangeArrowheads="1"/>
                      </p:cNvPicPr>
                      <p:nvPr/>
                    </p:nvPicPr>
                    <p:blipFill>
                      <a:blip r:embed="rId13"/>
                      <a:srcRect/>
                      <a:stretch>
                        <a:fillRect/>
                      </a:stretch>
                    </p:blipFill>
                    <p:spPr bwMode="auto">
                      <a:xfrm>
                        <a:off x="2146300" y="5607050"/>
                        <a:ext cx="3683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5592420"/>
              </p:ext>
            </p:extLst>
          </p:nvPr>
        </p:nvGraphicFramePr>
        <p:xfrm>
          <a:off x="2155372" y="3864428"/>
          <a:ext cx="762000" cy="431800"/>
        </p:xfrm>
        <a:graphic>
          <a:graphicData uri="http://schemas.openxmlformats.org/presentationml/2006/ole">
            <mc:AlternateContent xmlns:mc="http://schemas.openxmlformats.org/markup-compatibility/2006">
              <mc:Choice xmlns:v="urn:schemas-microsoft-com:vml" Requires="v">
                <p:oleObj spid="_x0000_s17488" name="Equation" r:id="rId14" imgW="761760" imgH="431640" progId="Equation.DSMT4">
                  <p:embed/>
                </p:oleObj>
              </mc:Choice>
              <mc:Fallback>
                <p:oleObj name="Equation" r:id="rId14" imgW="761760" imgH="431640" progId="Equation.DSMT4">
                  <p:embed/>
                  <p:pic>
                    <p:nvPicPr>
                      <p:cNvPr id="0" name=""/>
                      <p:cNvPicPr>
                        <a:picLocks noChangeAspect="1" noChangeArrowheads="1"/>
                      </p:cNvPicPr>
                      <p:nvPr/>
                    </p:nvPicPr>
                    <p:blipFill>
                      <a:blip r:embed="rId15"/>
                      <a:srcRect/>
                      <a:stretch>
                        <a:fillRect/>
                      </a:stretch>
                    </p:blipFill>
                    <p:spPr bwMode="auto">
                      <a:xfrm>
                        <a:off x="2155372" y="3864428"/>
                        <a:ext cx="76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015880167"/>
              </p:ext>
            </p:extLst>
          </p:nvPr>
        </p:nvGraphicFramePr>
        <p:xfrm>
          <a:off x="2928256" y="3864430"/>
          <a:ext cx="1663700" cy="482600"/>
        </p:xfrm>
        <a:graphic>
          <a:graphicData uri="http://schemas.openxmlformats.org/presentationml/2006/ole">
            <mc:AlternateContent xmlns:mc="http://schemas.openxmlformats.org/markup-compatibility/2006">
              <mc:Choice xmlns:v="urn:schemas-microsoft-com:vml" Requires="v">
                <p:oleObj spid="_x0000_s17489" name="Equation" r:id="rId16" imgW="1663560" imgH="482400" progId="Equation.DSMT4">
                  <p:embed/>
                </p:oleObj>
              </mc:Choice>
              <mc:Fallback>
                <p:oleObj name="Equation" r:id="rId16" imgW="1663560" imgH="482400" progId="Equation.DSMT4">
                  <p:embed/>
                  <p:pic>
                    <p:nvPicPr>
                      <p:cNvPr id="0" name=""/>
                      <p:cNvPicPr>
                        <a:picLocks noChangeAspect="1" noChangeArrowheads="1"/>
                      </p:cNvPicPr>
                      <p:nvPr/>
                    </p:nvPicPr>
                    <p:blipFill>
                      <a:blip r:embed="rId17"/>
                      <a:srcRect/>
                      <a:stretch>
                        <a:fillRect/>
                      </a:stretch>
                    </p:blipFill>
                    <p:spPr bwMode="auto">
                      <a:xfrm>
                        <a:off x="2928256" y="3864430"/>
                        <a:ext cx="16637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854828836"/>
              </p:ext>
            </p:extLst>
          </p:nvPr>
        </p:nvGraphicFramePr>
        <p:xfrm>
          <a:off x="3135086" y="3962400"/>
          <a:ext cx="165100" cy="228600"/>
        </p:xfrm>
        <a:graphic>
          <a:graphicData uri="http://schemas.openxmlformats.org/presentationml/2006/ole">
            <mc:AlternateContent xmlns:mc="http://schemas.openxmlformats.org/markup-compatibility/2006">
              <mc:Choice xmlns:v="urn:schemas-microsoft-com:vml" Requires="v">
                <p:oleObj spid="_x0000_s17490" name="Equation" r:id="rId18" imgW="164880" imgH="228600" progId="Equation.DSMT4">
                  <p:embed/>
                </p:oleObj>
              </mc:Choice>
              <mc:Fallback>
                <p:oleObj name="Equation" r:id="rId18" imgW="164880" imgH="228600" progId="Equation.DSMT4">
                  <p:embed/>
                  <p:pic>
                    <p:nvPicPr>
                      <p:cNvPr id="0" name=""/>
                      <p:cNvPicPr>
                        <a:picLocks noChangeAspect="1" noChangeArrowheads="1"/>
                      </p:cNvPicPr>
                      <p:nvPr/>
                    </p:nvPicPr>
                    <p:blipFill>
                      <a:blip r:embed="rId19"/>
                      <a:srcRect/>
                      <a:stretch>
                        <a:fillRect/>
                      </a:stretch>
                    </p:blipFill>
                    <p:spPr bwMode="auto">
                      <a:xfrm>
                        <a:off x="3135086" y="3962400"/>
                        <a:ext cx="165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145685316"/>
              </p:ext>
            </p:extLst>
          </p:nvPr>
        </p:nvGraphicFramePr>
        <p:xfrm>
          <a:off x="4561114" y="3810000"/>
          <a:ext cx="1092200" cy="533400"/>
        </p:xfrm>
        <a:graphic>
          <a:graphicData uri="http://schemas.openxmlformats.org/presentationml/2006/ole">
            <mc:AlternateContent xmlns:mc="http://schemas.openxmlformats.org/markup-compatibility/2006">
              <mc:Choice xmlns:v="urn:schemas-microsoft-com:vml" Requires="v">
                <p:oleObj spid="_x0000_s17491" name="Equation" r:id="rId20" imgW="1091880" imgH="533160" progId="Equation.DSMT4">
                  <p:embed/>
                </p:oleObj>
              </mc:Choice>
              <mc:Fallback>
                <p:oleObj name="Equation" r:id="rId20" imgW="1091880" imgH="533160" progId="Equation.DSMT4">
                  <p:embed/>
                  <p:pic>
                    <p:nvPicPr>
                      <p:cNvPr id="0" name=""/>
                      <p:cNvPicPr>
                        <a:picLocks noChangeAspect="1" noChangeArrowheads="1"/>
                      </p:cNvPicPr>
                      <p:nvPr/>
                    </p:nvPicPr>
                    <p:blipFill>
                      <a:blip r:embed="rId21"/>
                      <a:srcRect/>
                      <a:stretch>
                        <a:fillRect/>
                      </a:stretch>
                    </p:blipFill>
                    <p:spPr bwMode="auto">
                      <a:xfrm>
                        <a:off x="4561114" y="3810000"/>
                        <a:ext cx="1092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577321376"/>
              </p:ext>
            </p:extLst>
          </p:nvPr>
        </p:nvGraphicFramePr>
        <p:xfrm>
          <a:off x="5704114" y="3886200"/>
          <a:ext cx="1511300" cy="368300"/>
        </p:xfrm>
        <a:graphic>
          <a:graphicData uri="http://schemas.openxmlformats.org/presentationml/2006/ole">
            <mc:AlternateContent xmlns:mc="http://schemas.openxmlformats.org/markup-compatibility/2006">
              <mc:Choice xmlns:v="urn:schemas-microsoft-com:vml" Requires="v">
                <p:oleObj spid="_x0000_s17492" name="Equation" r:id="rId22" imgW="1511280" imgH="368280" progId="Equation.DSMT4">
                  <p:embed/>
                </p:oleObj>
              </mc:Choice>
              <mc:Fallback>
                <p:oleObj name="Equation" r:id="rId22" imgW="1511280" imgH="368280" progId="Equation.DSMT4">
                  <p:embed/>
                  <p:pic>
                    <p:nvPicPr>
                      <p:cNvPr id="0" name=""/>
                      <p:cNvPicPr>
                        <a:picLocks noChangeAspect="1" noChangeArrowheads="1"/>
                      </p:cNvPicPr>
                      <p:nvPr/>
                    </p:nvPicPr>
                    <p:blipFill>
                      <a:blip r:embed="rId23"/>
                      <a:srcRect/>
                      <a:stretch>
                        <a:fillRect/>
                      </a:stretch>
                    </p:blipFill>
                    <p:spPr bwMode="auto">
                      <a:xfrm>
                        <a:off x="5704114" y="388620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076620698"/>
              </p:ext>
            </p:extLst>
          </p:nvPr>
        </p:nvGraphicFramePr>
        <p:xfrm>
          <a:off x="2122714" y="4484914"/>
          <a:ext cx="317500" cy="228600"/>
        </p:xfrm>
        <a:graphic>
          <a:graphicData uri="http://schemas.openxmlformats.org/presentationml/2006/ole">
            <mc:AlternateContent xmlns:mc="http://schemas.openxmlformats.org/markup-compatibility/2006">
              <mc:Choice xmlns:v="urn:schemas-microsoft-com:vml" Requires="v">
                <p:oleObj spid="_x0000_s17493" name="Equation" r:id="rId24" imgW="317160" imgH="228600" progId="Equation.DSMT4">
                  <p:embed/>
                </p:oleObj>
              </mc:Choice>
              <mc:Fallback>
                <p:oleObj name="Equation" r:id="rId24" imgW="317160" imgH="228600" progId="Equation.DSMT4">
                  <p:embed/>
                  <p:pic>
                    <p:nvPicPr>
                      <p:cNvPr id="0" name=""/>
                      <p:cNvPicPr>
                        <a:picLocks noChangeAspect="1" noChangeArrowheads="1"/>
                      </p:cNvPicPr>
                      <p:nvPr/>
                    </p:nvPicPr>
                    <p:blipFill>
                      <a:blip r:embed="rId25"/>
                      <a:srcRect/>
                      <a:stretch>
                        <a:fillRect/>
                      </a:stretch>
                    </p:blipFill>
                    <p:spPr bwMode="auto">
                      <a:xfrm>
                        <a:off x="2122714" y="4484914"/>
                        <a:ext cx="317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66817495"/>
              </p:ext>
            </p:extLst>
          </p:nvPr>
        </p:nvGraphicFramePr>
        <p:xfrm>
          <a:off x="2439535" y="4411436"/>
          <a:ext cx="812800" cy="368300"/>
        </p:xfrm>
        <a:graphic>
          <a:graphicData uri="http://schemas.openxmlformats.org/presentationml/2006/ole">
            <mc:AlternateContent xmlns:mc="http://schemas.openxmlformats.org/markup-compatibility/2006">
              <mc:Choice xmlns:v="urn:schemas-microsoft-com:vml" Requires="v">
                <p:oleObj spid="_x0000_s17494" name="Equation" r:id="rId26" imgW="812520" imgH="368280" progId="Equation.DSMT4">
                  <p:embed/>
                </p:oleObj>
              </mc:Choice>
              <mc:Fallback>
                <p:oleObj name="Equation" r:id="rId26" imgW="812520" imgH="368280" progId="Equation.DSMT4">
                  <p:embed/>
                  <p:pic>
                    <p:nvPicPr>
                      <p:cNvPr id="0" name=""/>
                      <p:cNvPicPr>
                        <a:picLocks noChangeAspect="1" noChangeArrowheads="1"/>
                      </p:cNvPicPr>
                      <p:nvPr/>
                    </p:nvPicPr>
                    <p:blipFill>
                      <a:blip r:embed="rId27"/>
                      <a:srcRect/>
                      <a:stretch>
                        <a:fillRect/>
                      </a:stretch>
                    </p:blipFill>
                    <p:spPr bwMode="auto">
                      <a:xfrm>
                        <a:off x="2439535" y="4411436"/>
                        <a:ext cx="81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659017165"/>
              </p:ext>
            </p:extLst>
          </p:nvPr>
        </p:nvGraphicFramePr>
        <p:xfrm>
          <a:off x="3243942" y="4441372"/>
          <a:ext cx="838200" cy="381000"/>
        </p:xfrm>
        <a:graphic>
          <a:graphicData uri="http://schemas.openxmlformats.org/presentationml/2006/ole">
            <mc:AlternateContent xmlns:mc="http://schemas.openxmlformats.org/markup-compatibility/2006">
              <mc:Choice xmlns:v="urn:schemas-microsoft-com:vml" Requires="v">
                <p:oleObj spid="_x0000_s17495" name="Equation" r:id="rId28" imgW="838080" imgH="380880" progId="Equation.DSMT4">
                  <p:embed/>
                </p:oleObj>
              </mc:Choice>
              <mc:Fallback>
                <p:oleObj name="Equation" r:id="rId28" imgW="838080" imgH="380880" progId="Equation.DSMT4">
                  <p:embed/>
                  <p:pic>
                    <p:nvPicPr>
                      <p:cNvPr id="0" name=""/>
                      <p:cNvPicPr>
                        <a:picLocks noChangeAspect="1" noChangeArrowheads="1"/>
                      </p:cNvPicPr>
                      <p:nvPr/>
                    </p:nvPicPr>
                    <p:blipFill>
                      <a:blip r:embed="rId29"/>
                      <a:srcRect/>
                      <a:stretch>
                        <a:fillRect/>
                      </a:stretch>
                    </p:blipFill>
                    <p:spPr bwMode="auto">
                      <a:xfrm>
                        <a:off x="3243942" y="4441372"/>
                        <a:ext cx="838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444217059"/>
              </p:ext>
            </p:extLst>
          </p:nvPr>
        </p:nvGraphicFramePr>
        <p:xfrm>
          <a:off x="4071256" y="4484914"/>
          <a:ext cx="368300" cy="292100"/>
        </p:xfrm>
        <a:graphic>
          <a:graphicData uri="http://schemas.openxmlformats.org/presentationml/2006/ole">
            <mc:AlternateContent xmlns:mc="http://schemas.openxmlformats.org/markup-compatibility/2006">
              <mc:Choice xmlns:v="urn:schemas-microsoft-com:vml" Requires="v">
                <p:oleObj spid="_x0000_s17496" name="Equation" r:id="rId30" imgW="368280" imgH="291960" progId="Equation.DSMT4">
                  <p:embed/>
                </p:oleObj>
              </mc:Choice>
              <mc:Fallback>
                <p:oleObj name="Equation" r:id="rId30" imgW="368280" imgH="291960" progId="Equation.DSMT4">
                  <p:embed/>
                  <p:pic>
                    <p:nvPicPr>
                      <p:cNvPr id="0" name=""/>
                      <p:cNvPicPr>
                        <a:picLocks noChangeAspect="1" noChangeArrowheads="1"/>
                      </p:cNvPicPr>
                      <p:nvPr/>
                    </p:nvPicPr>
                    <p:blipFill>
                      <a:blip r:embed="rId31"/>
                      <a:srcRect/>
                      <a:stretch>
                        <a:fillRect/>
                      </a:stretch>
                    </p:blipFill>
                    <p:spPr bwMode="auto">
                      <a:xfrm>
                        <a:off x="4071256" y="4484914"/>
                        <a:ext cx="3683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4259810952"/>
              </p:ext>
            </p:extLst>
          </p:nvPr>
        </p:nvGraphicFramePr>
        <p:xfrm>
          <a:off x="4417786" y="4408714"/>
          <a:ext cx="1155700" cy="368300"/>
        </p:xfrm>
        <a:graphic>
          <a:graphicData uri="http://schemas.openxmlformats.org/presentationml/2006/ole">
            <mc:AlternateContent xmlns:mc="http://schemas.openxmlformats.org/markup-compatibility/2006">
              <mc:Choice xmlns:v="urn:schemas-microsoft-com:vml" Requires="v">
                <p:oleObj spid="_x0000_s17497" name="Equation" r:id="rId32" imgW="1155600" imgH="368280" progId="Equation.DSMT4">
                  <p:embed/>
                </p:oleObj>
              </mc:Choice>
              <mc:Fallback>
                <p:oleObj name="Equation" r:id="rId32" imgW="1155600" imgH="368280" progId="Equation.DSMT4">
                  <p:embed/>
                  <p:pic>
                    <p:nvPicPr>
                      <p:cNvPr id="0" name=""/>
                      <p:cNvPicPr>
                        <a:picLocks noChangeAspect="1" noChangeArrowheads="1"/>
                      </p:cNvPicPr>
                      <p:nvPr/>
                    </p:nvPicPr>
                    <p:blipFill>
                      <a:blip r:embed="rId33"/>
                      <a:srcRect/>
                      <a:stretch>
                        <a:fillRect/>
                      </a:stretch>
                    </p:blipFill>
                    <p:spPr bwMode="auto">
                      <a:xfrm>
                        <a:off x="4417786" y="4408714"/>
                        <a:ext cx="1155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06268953"/>
      </p:ext>
    </p:extLst>
  </p:cSld>
  <p:clrMapOvr>
    <a:masterClrMapping/>
  </p:clrMapOvr>
  <mc:AlternateContent xmlns:mc="http://schemas.openxmlformats.org/markup-compatibility/2006">
    <mc:Choice xmlns:p14="http://schemas.microsoft.com/office/powerpoint/2010/main" Requires="p14">
      <p:transition spd="slow" p14:dur="2000" advTm="135777"/>
    </mc:Choice>
    <mc:Fallback>
      <p:transition spd="slow" advTm="135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Quadratic formula?</a:t>
            </a:r>
            <a:endParaRPr lang="en-CA" dirty="0"/>
          </a:p>
        </p:txBody>
      </p:sp>
      <p:sp>
        <p:nvSpPr>
          <p:cNvPr id="3" name="Content Placeholder 2"/>
          <p:cNvSpPr>
            <a:spLocks noGrp="1"/>
          </p:cNvSpPr>
          <p:nvPr>
            <p:ph idx="1"/>
          </p:nvPr>
        </p:nvSpPr>
        <p:spPr/>
        <p:txBody>
          <a:bodyPr/>
          <a:lstStyle/>
          <a:p>
            <a:r>
              <a:rPr lang="en-US" dirty="0" smtClean="0"/>
              <a:t>Does the quadratic formula give the </a:t>
            </a:r>
            <a:r>
              <a:rPr lang="en-US" dirty="0"/>
              <a:t>same </a:t>
            </a:r>
            <a:r>
              <a:rPr lang="en-US" dirty="0" smtClean="0"/>
              <a:t>for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1</a:t>
            </a:r>
            <a:r>
              <a:rPr lang="en-US" dirty="0" smtClean="0"/>
              <a:t> ? </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Introducing j</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49315142"/>
              </p:ext>
            </p:extLst>
          </p:nvPr>
        </p:nvGraphicFramePr>
        <p:xfrm>
          <a:off x="2286000" y="2286000"/>
          <a:ext cx="1651000" cy="673100"/>
        </p:xfrm>
        <a:graphic>
          <a:graphicData uri="http://schemas.openxmlformats.org/presentationml/2006/ole">
            <mc:AlternateContent xmlns:mc="http://schemas.openxmlformats.org/markup-compatibility/2006">
              <mc:Choice xmlns:v="urn:schemas-microsoft-com:vml" Requires="v">
                <p:oleObj spid="_x0000_s3142" name="Equation" r:id="rId6" imgW="1650960" imgH="672840" progId="Equation.DSMT4">
                  <p:embed/>
                </p:oleObj>
              </mc:Choice>
              <mc:Fallback>
                <p:oleObj name="Equation" r:id="rId6" imgW="1650960" imgH="672840" progId="Equation.DSMT4">
                  <p:embed/>
                  <p:pic>
                    <p:nvPicPr>
                      <p:cNvPr id="0" name="Object 16"/>
                      <p:cNvPicPr>
                        <a:picLocks noChangeAspect="1" noChangeArrowheads="1"/>
                      </p:cNvPicPr>
                      <p:nvPr/>
                    </p:nvPicPr>
                    <p:blipFill>
                      <a:blip r:embed="rId7"/>
                      <a:srcRect/>
                      <a:stretch>
                        <a:fillRect/>
                      </a:stretch>
                    </p:blipFill>
                    <p:spPr bwMode="auto">
                      <a:xfrm>
                        <a:off x="2286000" y="2286000"/>
                        <a:ext cx="1651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928141031"/>
              </p:ext>
            </p:extLst>
          </p:nvPr>
        </p:nvGraphicFramePr>
        <p:xfrm>
          <a:off x="3995058" y="2286000"/>
          <a:ext cx="914400" cy="673100"/>
        </p:xfrm>
        <a:graphic>
          <a:graphicData uri="http://schemas.openxmlformats.org/presentationml/2006/ole">
            <mc:AlternateContent xmlns:mc="http://schemas.openxmlformats.org/markup-compatibility/2006">
              <mc:Choice xmlns:v="urn:schemas-microsoft-com:vml" Requires="v">
                <p:oleObj spid="_x0000_s3143" name="Equation" r:id="rId8" imgW="914400" imgH="672840" progId="Equation.DSMT4">
                  <p:embed/>
                </p:oleObj>
              </mc:Choice>
              <mc:Fallback>
                <p:oleObj name="Equation" r:id="rId8" imgW="914400" imgH="672840" progId="Equation.DSMT4">
                  <p:embed/>
                  <p:pic>
                    <p:nvPicPr>
                      <p:cNvPr id="0" name=""/>
                      <p:cNvPicPr>
                        <a:picLocks noChangeAspect="1" noChangeArrowheads="1"/>
                      </p:cNvPicPr>
                      <p:nvPr/>
                    </p:nvPicPr>
                    <p:blipFill>
                      <a:blip r:embed="rId9"/>
                      <a:srcRect/>
                      <a:stretch>
                        <a:fillRect/>
                      </a:stretch>
                    </p:blipFill>
                    <p:spPr bwMode="auto">
                      <a:xfrm>
                        <a:off x="3995058" y="2286000"/>
                        <a:ext cx="9144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03306472"/>
              </p:ext>
            </p:extLst>
          </p:nvPr>
        </p:nvGraphicFramePr>
        <p:xfrm>
          <a:off x="3995058" y="3067050"/>
          <a:ext cx="1219200" cy="673100"/>
        </p:xfrm>
        <a:graphic>
          <a:graphicData uri="http://schemas.openxmlformats.org/presentationml/2006/ole">
            <mc:AlternateContent xmlns:mc="http://schemas.openxmlformats.org/markup-compatibility/2006">
              <mc:Choice xmlns:v="urn:schemas-microsoft-com:vml" Requires="v">
                <p:oleObj spid="_x0000_s3144" name="Equation" r:id="rId10" imgW="1218960" imgH="672840" progId="Equation.DSMT4">
                  <p:embed/>
                </p:oleObj>
              </mc:Choice>
              <mc:Fallback>
                <p:oleObj name="Equation" r:id="rId10" imgW="1218960" imgH="672840" progId="Equation.DSMT4">
                  <p:embed/>
                  <p:pic>
                    <p:nvPicPr>
                      <p:cNvPr id="0" name=""/>
                      <p:cNvPicPr>
                        <a:picLocks noChangeAspect="1" noChangeArrowheads="1"/>
                      </p:cNvPicPr>
                      <p:nvPr/>
                    </p:nvPicPr>
                    <p:blipFill>
                      <a:blip r:embed="rId11"/>
                      <a:srcRect/>
                      <a:stretch>
                        <a:fillRect/>
                      </a:stretch>
                    </p:blipFill>
                    <p:spPr bwMode="auto">
                      <a:xfrm>
                        <a:off x="3995058" y="3067050"/>
                        <a:ext cx="12192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19006728"/>
              </p:ext>
            </p:extLst>
          </p:nvPr>
        </p:nvGraphicFramePr>
        <p:xfrm>
          <a:off x="3995058" y="3822700"/>
          <a:ext cx="1866900" cy="673100"/>
        </p:xfrm>
        <a:graphic>
          <a:graphicData uri="http://schemas.openxmlformats.org/presentationml/2006/ole">
            <mc:AlternateContent xmlns:mc="http://schemas.openxmlformats.org/markup-compatibility/2006">
              <mc:Choice xmlns:v="urn:schemas-microsoft-com:vml" Requires="v">
                <p:oleObj spid="_x0000_s3145" name="Equation" r:id="rId12" imgW="1866600" imgH="672840" progId="Equation.DSMT4">
                  <p:embed/>
                </p:oleObj>
              </mc:Choice>
              <mc:Fallback>
                <p:oleObj name="Equation" r:id="rId12" imgW="1866600" imgH="672840" progId="Equation.DSMT4">
                  <p:embed/>
                  <p:pic>
                    <p:nvPicPr>
                      <p:cNvPr id="0" name=""/>
                      <p:cNvPicPr>
                        <a:picLocks noChangeAspect="1" noChangeArrowheads="1"/>
                      </p:cNvPicPr>
                      <p:nvPr/>
                    </p:nvPicPr>
                    <p:blipFill>
                      <a:blip r:embed="rId13"/>
                      <a:srcRect/>
                      <a:stretch>
                        <a:fillRect/>
                      </a:stretch>
                    </p:blipFill>
                    <p:spPr bwMode="auto">
                      <a:xfrm>
                        <a:off x="3995058" y="3822700"/>
                        <a:ext cx="18669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1935482"/>
      </p:ext>
    </p:extLst>
  </p:cSld>
  <p:clrMapOvr>
    <a:masterClrMapping/>
  </p:clrMapOvr>
  <mc:AlternateContent xmlns:mc="http://schemas.openxmlformats.org/markup-compatibility/2006">
    <mc:Choice xmlns:p14="http://schemas.microsoft.com/office/powerpoint/2010/main" Requires="p14">
      <p:transition spd="slow" p14:dur="2000" advTm="68635"/>
    </mc:Choice>
    <mc:Fallback>
      <p:transition spd="slow" advTm="68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Quadratic formula?</a:t>
            </a:r>
            <a:endParaRPr lang="en-CA" dirty="0"/>
          </a:p>
        </p:txBody>
      </p:sp>
      <p:sp>
        <p:nvSpPr>
          <p:cNvPr id="3" name="Content Placeholder 2"/>
          <p:cNvSpPr>
            <a:spLocks noGrp="1"/>
          </p:cNvSpPr>
          <p:nvPr>
            <p:ph idx="1"/>
          </p:nvPr>
        </p:nvSpPr>
        <p:spPr/>
        <p:txBody>
          <a:bodyPr/>
          <a:lstStyle/>
          <a:p>
            <a:r>
              <a:rPr lang="en-US" dirty="0" smtClean="0"/>
              <a:t>Does the quadratic formula give the </a:t>
            </a:r>
            <a:r>
              <a:rPr lang="en-US" dirty="0"/>
              <a:t>same </a:t>
            </a:r>
            <a:r>
              <a:rPr lang="en-US" dirty="0" smtClean="0"/>
              <a:t>for </a:t>
            </a:r>
            <a:r>
              <a:rPr lang="en-US" i="1" dirty="0" smtClean="0">
                <a:latin typeface="Times New Roman" panose="02020603050405020304" pitchFamily="18" charset="0"/>
              </a:rPr>
              <a:t>z</a:t>
            </a:r>
            <a:r>
              <a:rPr lang="en-US" baseline="30000" dirty="0" smtClean="0">
                <a:latin typeface="Times New Roman" panose="02020603050405020304" pitchFamily="18" charset="0"/>
              </a:rPr>
              <a:t>2</a:t>
            </a:r>
            <a:r>
              <a:rPr lang="en-US" dirty="0" smtClean="0">
                <a:latin typeface="Times New Roman" panose="02020603050405020304" pitchFamily="18" charset="0"/>
              </a:rPr>
              <a:t> + 2</a:t>
            </a:r>
            <a:r>
              <a:rPr lang="en-US" i="1" dirty="0" smtClean="0">
                <a:latin typeface="Times New Roman" panose="02020603050405020304" pitchFamily="18" charset="0"/>
              </a:rPr>
              <a:t>z</a:t>
            </a:r>
            <a:r>
              <a:rPr lang="en-US" dirty="0" smtClean="0">
                <a:latin typeface="Times New Roman" panose="02020603050405020304" pitchFamily="18" charset="0"/>
              </a:rPr>
              <a:t> + 5</a:t>
            </a:r>
            <a:r>
              <a:rPr lang="en-US" dirty="0" smtClean="0"/>
              <a:t> ? </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Introducing j</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2328191888"/>
              </p:ext>
            </p:extLst>
          </p:nvPr>
        </p:nvGraphicFramePr>
        <p:xfrm>
          <a:off x="1930400" y="2127250"/>
          <a:ext cx="1803400" cy="698500"/>
        </p:xfrm>
        <a:graphic>
          <a:graphicData uri="http://schemas.openxmlformats.org/presentationml/2006/ole">
            <mc:AlternateContent xmlns:mc="http://schemas.openxmlformats.org/markup-compatibility/2006">
              <mc:Choice xmlns:v="urn:schemas-microsoft-com:vml" Requires="v">
                <p:oleObj spid="_x0000_s18455" name="Equation" r:id="rId6" imgW="1803240" imgH="698400" progId="Equation.DSMT4">
                  <p:embed/>
                </p:oleObj>
              </mc:Choice>
              <mc:Fallback>
                <p:oleObj name="Equation" r:id="rId6" imgW="1803240" imgH="698400" progId="Equation.DSMT4">
                  <p:embed/>
                  <p:pic>
                    <p:nvPicPr>
                      <p:cNvPr id="0" name=""/>
                      <p:cNvPicPr>
                        <a:picLocks noChangeAspect="1" noChangeArrowheads="1"/>
                      </p:cNvPicPr>
                      <p:nvPr/>
                    </p:nvPicPr>
                    <p:blipFill>
                      <a:blip r:embed="rId7"/>
                      <a:srcRect/>
                      <a:stretch>
                        <a:fillRect/>
                      </a:stretch>
                    </p:blipFill>
                    <p:spPr bwMode="auto">
                      <a:xfrm>
                        <a:off x="1930400" y="2127250"/>
                        <a:ext cx="1803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09769312"/>
              </p:ext>
            </p:extLst>
          </p:nvPr>
        </p:nvGraphicFramePr>
        <p:xfrm>
          <a:off x="3721100" y="2133600"/>
          <a:ext cx="1397000" cy="673100"/>
        </p:xfrm>
        <a:graphic>
          <a:graphicData uri="http://schemas.openxmlformats.org/presentationml/2006/ole">
            <mc:AlternateContent xmlns:mc="http://schemas.openxmlformats.org/markup-compatibility/2006">
              <mc:Choice xmlns:v="urn:schemas-microsoft-com:vml" Requires="v">
                <p:oleObj spid="_x0000_s18456" name="Equation" r:id="rId8" imgW="1396800" imgH="672840" progId="Equation.DSMT4">
                  <p:embed/>
                </p:oleObj>
              </mc:Choice>
              <mc:Fallback>
                <p:oleObj name="Equation" r:id="rId8" imgW="1396800" imgH="672840" progId="Equation.DSMT4">
                  <p:embed/>
                  <p:pic>
                    <p:nvPicPr>
                      <p:cNvPr id="0" name=""/>
                      <p:cNvPicPr>
                        <a:picLocks noChangeAspect="1" noChangeArrowheads="1"/>
                      </p:cNvPicPr>
                      <p:nvPr/>
                    </p:nvPicPr>
                    <p:blipFill>
                      <a:blip r:embed="rId9"/>
                      <a:srcRect/>
                      <a:stretch>
                        <a:fillRect/>
                      </a:stretch>
                    </p:blipFill>
                    <p:spPr bwMode="auto">
                      <a:xfrm>
                        <a:off x="3721100" y="2133600"/>
                        <a:ext cx="1397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74368864"/>
              </p:ext>
            </p:extLst>
          </p:nvPr>
        </p:nvGraphicFramePr>
        <p:xfrm>
          <a:off x="3765550" y="2889250"/>
          <a:ext cx="1612900" cy="673100"/>
        </p:xfrm>
        <a:graphic>
          <a:graphicData uri="http://schemas.openxmlformats.org/presentationml/2006/ole">
            <mc:AlternateContent xmlns:mc="http://schemas.openxmlformats.org/markup-compatibility/2006">
              <mc:Choice xmlns:v="urn:schemas-microsoft-com:vml" Requires="v">
                <p:oleObj spid="_x0000_s18457" name="Equation" r:id="rId10" imgW="1612800" imgH="672840" progId="Equation.DSMT4">
                  <p:embed/>
                </p:oleObj>
              </mc:Choice>
              <mc:Fallback>
                <p:oleObj name="Equation" r:id="rId10" imgW="1612800" imgH="672840" progId="Equation.DSMT4">
                  <p:embed/>
                  <p:pic>
                    <p:nvPicPr>
                      <p:cNvPr id="0" name=""/>
                      <p:cNvPicPr>
                        <a:picLocks noChangeAspect="1" noChangeArrowheads="1"/>
                      </p:cNvPicPr>
                      <p:nvPr/>
                    </p:nvPicPr>
                    <p:blipFill>
                      <a:blip r:embed="rId11"/>
                      <a:srcRect/>
                      <a:stretch>
                        <a:fillRect/>
                      </a:stretch>
                    </p:blipFill>
                    <p:spPr bwMode="auto">
                      <a:xfrm>
                        <a:off x="3765550" y="2889250"/>
                        <a:ext cx="16129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592851272"/>
              </p:ext>
            </p:extLst>
          </p:nvPr>
        </p:nvGraphicFramePr>
        <p:xfrm>
          <a:off x="3771900" y="3644900"/>
          <a:ext cx="2628900" cy="673100"/>
        </p:xfrm>
        <a:graphic>
          <a:graphicData uri="http://schemas.openxmlformats.org/presentationml/2006/ole">
            <mc:AlternateContent xmlns:mc="http://schemas.openxmlformats.org/markup-compatibility/2006">
              <mc:Choice xmlns:v="urn:schemas-microsoft-com:vml" Requires="v">
                <p:oleObj spid="_x0000_s18458" name="Equation" r:id="rId12" imgW="2628720" imgH="672840" progId="Equation.DSMT4">
                  <p:embed/>
                </p:oleObj>
              </mc:Choice>
              <mc:Fallback>
                <p:oleObj name="Equation" r:id="rId12" imgW="2628720" imgH="672840" progId="Equation.DSMT4">
                  <p:embed/>
                  <p:pic>
                    <p:nvPicPr>
                      <p:cNvPr id="0" name=""/>
                      <p:cNvPicPr>
                        <a:picLocks noChangeAspect="1" noChangeArrowheads="1"/>
                      </p:cNvPicPr>
                      <p:nvPr/>
                    </p:nvPicPr>
                    <p:blipFill>
                      <a:blip r:embed="rId13"/>
                      <a:srcRect/>
                      <a:stretch>
                        <a:fillRect/>
                      </a:stretch>
                    </p:blipFill>
                    <p:spPr bwMode="auto">
                      <a:xfrm>
                        <a:off x="3771900" y="3644900"/>
                        <a:ext cx="26289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11811343"/>
      </p:ext>
    </p:extLst>
  </p:cSld>
  <p:clrMapOvr>
    <a:masterClrMapping/>
  </p:clrMapOvr>
  <mc:AlternateContent xmlns:mc="http://schemas.openxmlformats.org/markup-compatibility/2006">
    <mc:Choice xmlns:p14="http://schemas.microsoft.com/office/powerpoint/2010/main" Requires="p14">
      <p:transition spd="slow" p14:dur="2000" advTm="54199"/>
    </mc:Choice>
    <mc:Fallback>
      <p:transition spd="slow" advTm="5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3|37.2|7.7|11|14.7|13.3"/>
</p:tagLst>
</file>

<file path=ppt/tags/tag10.xml><?xml version="1.0" encoding="utf-8"?>
<p:tagLst xmlns:a="http://schemas.openxmlformats.org/drawingml/2006/main" xmlns:r="http://schemas.openxmlformats.org/officeDocument/2006/relationships" xmlns:p="http://schemas.openxmlformats.org/presentationml/2006/main">
  <p:tag name="TIMING" val="|6.4|2.1|4.6|6.5|4.1|1.9|4.6|4.5|4.3|4.8|10|21.6|10.2"/>
</p:tagLst>
</file>

<file path=ppt/tags/tag11.xml><?xml version="1.0" encoding="utf-8"?>
<p:tagLst xmlns:a="http://schemas.openxmlformats.org/drawingml/2006/main" xmlns:r="http://schemas.openxmlformats.org/officeDocument/2006/relationships" xmlns:p="http://schemas.openxmlformats.org/presentationml/2006/main">
  <p:tag name="TIMING" val="|7.1|9.4"/>
</p:tagLst>
</file>

<file path=ppt/tags/tag12.xml><?xml version="1.0" encoding="utf-8"?>
<p:tagLst xmlns:a="http://schemas.openxmlformats.org/drawingml/2006/main" xmlns:r="http://schemas.openxmlformats.org/officeDocument/2006/relationships" xmlns:p="http://schemas.openxmlformats.org/presentationml/2006/main">
  <p:tag name="TIMING" val="|3.3|10.5|4.3|5.4|4.2|9.1|12|31.1|17.3|9.3|4|4.7|4.6|17.5"/>
</p:tagLst>
</file>

<file path=ppt/tags/tag2.xml><?xml version="1.0" encoding="utf-8"?>
<p:tagLst xmlns:a="http://schemas.openxmlformats.org/drawingml/2006/main" xmlns:r="http://schemas.openxmlformats.org/officeDocument/2006/relationships" xmlns:p="http://schemas.openxmlformats.org/presentationml/2006/main">
  <p:tag name="TIMING" val="|10.3|4.6|5.7|13.2|8.9|13.3"/>
</p:tagLst>
</file>

<file path=ppt/tags/tag3.xml><?xml version="1.0" encoding="utf-8"?>
<p:tagLst xmlns:a="http://schemas.openxmlformats.org/drawingml/2006/main" xmlns:r="http://schemas.openxmlformats.org/officeDocument/2006/relationships" xmlns:p="http://schemas.openxmlformats.org/presentationml/2006/main">
  <p:tag name="TIMING" val="|12.1|4.8|9|14.1|18|8.2|13.5|6.6|22.1|5.6|12.6"/>
</p:tagLst>
</file>

<file path=ppt/tags/tag4.xml><?xml version="1.0" encoding="utf-8"?>
<p:tagLst xmlns:a="http://schemas.openxmlformats.org/drawingml/2006/main" xmlns:r="http://schemas.openxmlformats.org/officeDocument/2006/relationships" xmlns:p="http://schemas.openxmlformats.org/presentationml/2006/main">
  <p:tag name="TIMING" val="|5|8.7|4.3|2.9"/>
</p:tagLst>
</file>

<file path=ppt/tags/tag5.xml><?xml version="1.0" encoding="utf-8"?>
<p:tagLst xmlns:a="http://schemas.openxmlformats.org/drawingml/2006/main" xmlns:r="http://schemas.openxmlformats.org/officeDocument/2006/relationships" xmlns:p="http://schemas.openxmlformats.org/presentationml/2006/main">
  <p:tag name="TIMING" val="|14.2|8.9|8|8.9|10.2|4.9|5.8|9.9|7.9|12.9|5.2|1.9|4.1|20.4"/>
</p:tagLst>
</file>

<file path=ppt/tags/tag6.xml><?xml version="1.0" encoding="utf-8"?>
<p:tagLst xmlns:a="http://schemas.openxmlformats.org/drawingml/2006/main" xmlns:r="http://schemas.openxmlformats.org/officeDocument/2006/relationships" xmlns:p="http://schemas.openxmlformats.org/presentationml/2006/main">
  <p:tag name="TIMING" val="|28.2|4|8.9|12"/>
</p:tagLst>
</file>

<file path=ppt/tags/tag7.xml><?xml version="1.0" encoding="utf-8"?>
<p:tagLst xmlns:a="http://schemas.openxmlformats.org/drawingml/2006/main" xmlns:r="http://schemas.openxmlformats.org/officeDocument/2006/relationships" xmlns:p="http://schemas.openxmlformats.org/presentationml/2006/main">
  <p:tag name="TIMING" val="|10.7|7.9|6.8|17.5"/>
</p:tagLst>
</file>

<file path=ppt/tags/tag8.xml><?xml version="1.0" encoding="utf-8"?>
<p:tagLst xmlns:a="http://schemas.openxmlformats.org/drawingml/2006/main" xmlns:r="http://schemas.openxmlformats.org/officeDocument/2006/relationships" xmlns:p="http://schemas.openxmlformats.org/presentationml/2006/main">
  <p:tag name="TIMING" val="|10.7|15.1|11.2|27.5"/>
</p:tagLst>
</file>

<file path=ppt/tags/tag9.xml><?xml version="1.0" encoding="utf-8"?>
<p:tagLst xmlns:a="http://schemas.openxmlformats.org/drawingml/2006/main" xmlns:r="http://schemas.openxmlformats.org/officeDocument/2006/relationships" xmlns:p="http://schemas.openxmlformats.org/presentationml/2006/main">
  <p:tag name="TIMING" val="|15.9|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7681</TotalTime>
  <Words>655</Words>
  <Application>Microsoft Office PowerPoint</Application>
  <PresentationFormat>On-screen Show (4:3)</PresentationFormat>
  <Paragraphs>146</Paragraphs>
  <Slides>19</Slides>
  <Notes>0</Notes>
  <HiddenSlides>0</HiddenSlides>
  <MMClips>19</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2" baseType="lpstr">
      <vt:lpstr>Office Theme</vt:lpstr>
      <vt:lpstr>Equation</vt:lpstr>
      <vt:lpstr>MathType 6.0 Equation</vt:lpstr>
      <vt:lpstr>1.6.2 Introducing j</vt:lpstr>
      <vt:lpstr>Outline</vt:lpstr>
      <vt:lpstr>Square roots</vt:lpstr>
      <vt:lpstr>Dealing with </vt:lpstr>
      <vt:lpstr>Dealing with </vt:lpstr>
      <vt:lpstr>Are these roots?</vt:lpstr>
      <vt:lpstr>Are these roots?</vt:lpstr>
      <vt:lpstr>Quadratic formula?</vt:lpstr>
      <vt:lpstr>Quadratic formula?</vt:lpstr>
      <vt:lpstr>Introducing j</vt:lpstr>
      <vt:lpstr>Introducing j</vt:lpstr>
      <vt:lpstr>Introducing j</vt:lpstr>
      <vt:lpstr>Introducing j</vt:lpstr>
      <vt:lpstr>Introducing j</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67</cp:revision>
  <dcterms:created xsi:type="dcterms:W3CDTF">2020-04-30T19:27:29Z</dcterms:created>
  <dcterms:modified xsi:type="dcterms:W3CDTF">2020-09-12T17:12:34Z</dcterms:modified>
</cp:coreProperties>
</file>